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2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5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49" r:id="rId5"/>
    <p:sldId id="350" r:id="rId6"/>
    <p:sldId id="351" r:id="rId7"/>
    <p:sldId id="336" r:id="rId8"/>
    <p:sldId id="344" r:id="rId9"/>
    <p:sldId id="345" r:id="rId10"/>
    <p:sldId id="352" r:id="rId11"/>
    <p:sldId id="353" r:id="rId12"/>
    <p:sldId id="354" r:id="rId13"/>
    <p:sldId id="346" r:id="rId14"/>
    <p:sldId id="347" r:id="rId15"/>
    <p:sldId id="356" r:id="rId16"/>
    <p:sldId id="357" r:id="rId17"/>
    <p:sldId id="348" r:id="rId18"/>
    <p:sldId id="358" r:id="rId19"/>
    <p:sldId id="362" r:id="rId20"/>
    <p:sldId id="363" r:id="rId21"/>
    <p:sldId id="361" r:id="rId22"/>
    <p:sldId id="359" r:id="rId23"/>
    <p:sldId id="360" r:id="rId24"/>
    <p:sldId id="337" r:id="rId25"/>
    <p:sldId id="364" r:id="rId26"/>
    <p:sldId id="339" r:id="rId27"/>
    <p:sldId id="340" r:id="rId28"/>
    <p:sldId id="355" r:id="rId29"/>
    <p:sldId id="341" r:id="rId30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2416F-D87B-4B0D-84EA-BE53A109ACE6}" v="72" dt="2024-12-17T09:03:39.33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>
      <p:cViewPr varScale="1">
        <p:scale>
          <a:sx n="90" d="100"/>
          <a:sy n="90" d="100"/>
        </p:scale>
        <p:origin x="1864" y="72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ME WOO" userId="2423f56399691527" providerId="LiveId" clId="{1D72416F-D87B-4B0D-84EA-BE53A109ACE6}"/>
    <pc:docChg chg="undo custSel addSld delSld modSld sldOrd">
      <pc:chgData name="HOME WOO" userId="2423f56399691527" providerId="LiveId" clId="{1D72416F-D87B-4B0D-84EA-BE53A109ACE6}" dt="2024-12-17T09:04:03.470" v="10124" actId="1076"/>
      <pc:docMkLst>
        <pc:docMk/>
      </pc:docMkLst>
      <pc:sldChg chg="del">
        <pc:chgData name="HOME WOO" userId="2423f56399691527" providerId="LiveId" clId="{1D72416F-D87B-4B0D-84EA-BE53A109ACE6}" dt="2024-12-17T04:30:04.145" v="23" actId="2696"/>
        <pc:sldMkLst>
          <pc:docMk/>
          <pc:sldMk cId="0" sldId="261"/>
        </pc:sldMkLst>
      </pc:sldChg>
      <pc:sldChg chg="del">
        <pc:chgData name="HOME WOO" userId="2423f56399691527" providerId="LiveId" clId="{1D72416F-D87B-4B0D-84EA-BE53A109ACE6}" dt="2024-12-17T04:30:04.145" v="23" actId="2696"/>
        <pc:sldMkLst>
          <pc:docMk/>
          <pc:sldMk cId="1800516627" sldId="335"/>
        </pc:sldMkLst>
      </pc:sldChg>
      <pc:sldChg chg="modSp mod">
        <pc:chgData name="HOME WOO" userId="2423f56399691527" providerId="LiveId" clId="{1D72416F-D87B-4B0D-84EA-BE53A109ACE6}" dt="2024-12-17T08:01:41.123" v="6704" actId="20577"/>
        <pc:sldMkLst>
          <pc:docMk/>
          <pc:sldMk cId="1530985608" sldId="336"/>
        </pc:sldMkLst>
        <pc:graphicFrameChg chg="mod modGraphic">
          <ac:chgData name="HOME WOO" userId="2423f56399691527" providerId="LiveId" clId="{1D72416F-D87B-4B0D-84EA-BE53A109ACE6}" dt="2024-12-17T08:01:41.123" v="6704" actId="20577"/>
          <ac:graphicFrameMkLst>
            <pc:docMk/>
            <pc:sldMk cId="1530985608" sldId="336"/>
            <ac:graphicFrameMk id="5" creationId="{138D92DE-3313-341A-7253-A23793A03C32}"/>
          </ac:graphicFrameMkLst>
        </pc:graphicFrameChg>
      </pc:sldChg>
      <pc:sldChg chg="addSp delSp modSp mod ord">
        <pc:chgData name="HOME WOO" userId="2423f56399691527" providerId="LiveId" clId="{1D72416F-D87B-4B0D-84EA-BE53A109ACE6}" dt="2024-12-17T08:46:10.831" v="9382" actId="20577"/>
        <pc:sldMkLst>
          <pc:docMk/>
          <pc:sldMk cId="2555613758" sldId="337"/>
        </pc:sldMkLst>
        <pc:spChg chg="del">
          <ac:chgData name="HOME WOO" userId="2423f56399691527" providerId="LiveId" clId="{1D72416F-D87B-4B0D-84EA-BE53A109ACE6}" dt="2024-12-17T08:45:24.535" v="9326" actId="21"/>
          <ac:spMkLst>
            <pc:docMk/>
            <pc:sldMk cId="2555613758" sldId="337"/>
            <ac:spMk id="4" creationId="{00000000-0000-0000-0000-000000000000}"/>
          </ac:spMkLst>
        </pc:spChg>
        <pc:spChg chg="add del mod">
          <ac:chgData name="HOME WOO" userId="2423f56399691527" providerId="LiveId" clId="{1D72416F-D87B-4B0D-84EA-BE53A109ACE6}" dt="2024-12-17T08:45:44.312" v="9329" actId="21"/>
          <ac:spMkLst>
            <pc:docMk/>
            <pc:sldMk cId="2555613758" sldId="337"/>
            <ac:spMk id="8" creationId="{4CEB0B46-3D0A-B948-3217-F4B82866AAB6}"/>
          </ac:spMkLst>
        </pc:spChg>
        <pc:spChg chg="add del mod">
          <ac:chgData name="HOME WOO" userId="2423f56399691527" providerId="LiveId" clId="{1D72416F-D87B-4B0D-84EA-BE53A109ACE6}" dt="2024-12-17T08:45:44.312" v="9329" actId="21"/>
          <ac:spMkLst>
            <pc:docMk/>
            <pc:sldMk cId="2555613758" sldId="337"/>
            <ac:spMk id="9" creationId="{F147A7EB-5519-03F3-8850-1F43F3C0A54D}"/>
          </ac:spMkLst>
        </pc:spChg>
        <pc:spChg chg="add del mod">
          <ac:chgData name="HOME WOO" userId="2423f56399691527" providerId="LiveId" clId="{1D72416F-D87B-4B0D-84EA-BE53A109ACE6}" dt="2024-12-17T08:45:44.312" v="9329" actId="21"/>
          <ac:spMkLst>
            <pc:docMk/>
            <pc:sldMk cId="2555613758" sldId="337"/>
            <ac:spMk id="10" creationId="{0F37CF4D-1949-86E2-9702-6CBB21E055BF}"/>
          </ac:spMkLst>
        </pc:spChg>
        <pc:spChg chg="add mod">
          <ac:chgData name="HOME WOO" userId="2423f56399691527" providerId="LiveId" clId="{1D72416F-D87B-4B0D-84EA-BE53A109ACE6}" dt="2024-12-17T08:46:01.706" v="9347" actId="20577"/>
          <ac:spMkLst>
            <pc:docMk/>
            <pc:sldMk cId="2555613758" sldId="337"/>
            <ac:spMk id="13" creationId="{DFD870B4-B712-DADA-BF03-98C97AC93EDE}"/>
          </ac:spMkLst>
        </pc:spChg>
        <pc:spChg chg="add mod">
          <ac:chgData name="HOME WOO" userId="2423f56399691527" providerId="LiveId" clId="{1D72416F-D87B-4B0D-84EA-BE53A109ACE6}" dt="2024-12-17T08:46:10.831" v="9382" actId="20577"/>
          <ac:spMkLst>
            <pc:docMk/>
            <pc:sldMk cId="2555613758" sldId="337"/>
            <ac:spMk id="14" creationId="{8A14781B-C96E-AE86-3E31-96EF772CC8CA}"/>
          </ac:spMkLst>
        </pc:spChg>
        <pc:picChg chg="add del mod">
          <ac:chgData name="HOME WOO" userId="2423f56399691527" providerId="LiveId" clId="{1D72416F-D87B-4B0D-84EA-BE53A109ACE6}" dt="2024-12-17T08:45:44.312" v="9329" actId="21"/>
          <ac:picMkLst>
            <pc:docMk/>
            <pc:sldMk cId="2555613758" sldId="337"/>
            <ac:picMk id="5" creationId="{2E5D10BE-FDA7-FA78-CBED-88F227A0717B}"/>
          </ac:picMkLst>
        </pc:picChg>
        <pc:picChg chg="add del mod">
          <ac:chgData name="HOME WOO" userId="2423f56399691527" providerId="LiveId" clId="{1D72416F-D87B-4B0D-84EA-BE53A109ACE6}" dt="2024-12-17T08:45:44.312" v="9329" actId="21"/>
          <ac:picMkLst>
            <pc:docMk/>
            <pc:sldMk cId="2555613758" sldId="337"/>
            <ac:picMk id="6" creationId="{D9D73950-94FE-4DDF-A0F0-995271EFBF8E}"/>
          </ac:picMkLst>
        </pc:picChg>
        <pc:picChg chg="add del mod">
          <ac:chgData name="HOME WOO" userId="2423f56399691527" providerId="LiveId" clId="{1D72416F-D87B-4B0D-84EA-BE53A109ACE6}" dt="2024-12-17T08:45:44.312" v="9329" actId="21"/>
          <ac:picMkLst>
            <pc:docMk/>
            <pc:sldMk cId="2555613758" sldId="337"/>
            <ac:picMk id="7" creationId="{61DE31F2-066B-AA6D-7592-3A408649BBAE}"/>
          </ac:picMkLst>
        </pc:picChg>
        <pc:picChg chg="add mod">
          <ac:chgData name="HOME WOO" userId="2423f56399691527" providerId="LiveId" clId="{1D72416F-D87B-4B0D-84EA-BE53A109ACE6}" dt="2024-12-17T08:45:52.841" v="9330"/>
          <ac:picMkLst>
            <pc:docMk/>
            <pc:sldMk cId="2555613758" sldId="337"/>
            <ac:picMk id="11" creationId="{98CAD1BD-1ECF-1AA1-172D-1F9AEB314789}"/>
          </ac:picMkLst>
        </pc:picChg>
        <pc:picChg chg="add mod">
          <ac:chgData name="HOME WOO" userId="2423f56399691527" providerId="LiveId" clId="{1D72416F-D87B-4B0D-84EA-BE53A109ACE6}" dt="2024-12-17T08:45:52.841" v="9330"/>
          <ac:picMkLst>
            <pc:docMk/>
            <pc:sldMk cId="2555613758" sldId="337"/>
            <ac:picMk id="12" creationId="{127A817B-BF7F-5868-9186-2BB32EAFDB71}"/>
          </ac:picMkLst>
        </pc:picChg>
      </pc:sldChg>
      <pc:sldChg chg="del">
        <pc:chgData name="HOME WOO" userId="2423f56399691527" providerId="LiveId" clId="{1D72416F-D87B-4B0D-84EA-BE53A109ACE6}" dt="2024-12-17T07:38:48.215" v="5131" actId="2696"/>
        <pc:sldMkLst>
          <pc:docMk/>
          <pc:sldMk cId="3825401136" sldId="338"/>
        </pc:sldMkLst>
      </pc:sldChg>
      <pc:sldChg chg="modSp mod">
        <pc:chgData name="HOME WOO" userId="2423f56399691527" providerId="LiveId" clId="{1D72416F-D87B-4B0D-84EA-BE53A109ACE6}" dt="2024-12-17T08:53:38.234" v="10119" actId="20577"/>
        <pc:sldMkLst>
          <pc:docMk/>
          <pc:sldMk cId="2930014797" sldId="339"/>
        </pc:sldMkLst>
        <pc:spChg chg="mod">
          <ac:chgData name="HOME WOO" userId="2423f56399691527" providerId="LiveId" clId="{1D72416F-D87B-4B0D-84EA-BE53A109ACE6}" dt="2024-12-17T08:53:38.234" v="10119" actId="20577"/>
          <ac:spMkLst>
            <pc:docMk/>
            <pc:sldMk cId="2930014797" sldId="339"/>
            <ac:spMk id="4" creationId="{00000000-0000-0000-0000-000000000000}"/>
          </ac:spMkLst>
        </pc:spChg>
      </pc:sldChg>
      <pc:sldChg chg="addSp modSp mod modAnim">
        <pc:chgData name="HOME WOO" userId="2423f56399691527" providerId="LiveId" clId="{1D72416F-D87B-4B0D-84EA-BE53A109ACE6}" dt="2024-12-17T09:04:03.470" v="10124" actId="1076"/>
        <pc:sldMkLst>
          <pc:docMk/>
          <pc:sldMk cId="2768896784" sldId="340"/>
        </pc:sldMkLst>
        <pc:picChg chg="add mod">
          <ac:chgData name="HOME WOO" userId="2423f56399691527" providerId="LiveId" clId="{1D72416F-D87B-4B0D-84EA-BE53A109ACE6}" dt="2024-12-17T09:04:03.470" v="10124" actId="1076"/>
          <ac:picMkLst>
            <pc:docMk/>
            <pc:sldMk cId="2768896784" sldId="340"/>
            <ac:picMk id="5" creationId="{F5A72104-2503-61B8-0F39-7FA6AC57B956}"/>
          </ac:picMkLst>
        </pc:picChg>
      </pc:sldChg>
      <pc:sldChg chg="modSp mod">
        <pc:chgData name="HOME WOO" userId="2423f56399691527" providerId="LiveId" clId="{1D72416F-D87B-4B0D-84EA-BE53A109ACE6}" dt="2024-12-15T07:00:39.671" v="13" actId="20577"/>
        <pc:sldMkLst>
          <pc:docMk/>
          <pc:sldMk cId="3642663286" sldId="341"/>
        </pc:sldMkLst>
        <pc:spChg chg="mod">
          <ac:chgData name="HOME WOO" userId="2423f56399691527" providerId="LiveId" clId="{1D72416F-D87B-4B0D-84EA-BE53A109ACE6}" dt="2024-12-15T07:00:39.671" v="13" actId="20577"/>
          <ac:spMkLst>
            <pc:docMk/>
            <pc:sldMk cId="3642663286" sldId="341"/>
            <ac:spMk id="4" creationId="{00000000-0000-0000-0000-000000000000}"/>
          </ac:spMkLst>
        </pc:spChg>
      </pc:sldChg>
      <pc:sldChg chg="add del">
        <pc:chgData name="HOME WOO" userId="2423f56399691527" providerId="LiveId" clId="{1D72416F-D87B-4B0D-84EA-BE53A109ACE6}" dt="2024-12-17T08:29:09.403" v="8286" actId="2696"/>
        <pc:sldMkLst>
          <pc:docMk/>
          <pc:sldMk cId="210961140" sldId="343"/>
        </pc:sldMkLst>
      </pc:sldChg>
      <pc:sldChg chg="modSp mod">
        <pc:chgData name="HOME WOO" userId="2423f56399691527" providerId="LiveId" clId="{1D72416F-D87B-4B0D-84EA-BE53A109ACE6}" dt="2024-12-17T05:56:02.045" v="2330" actId="20577"/>
        <pc:sldMkLst>
          <pc:docMk/>
          <pc:sldMk cId="3209253724" sldId="344"/>
        </pc:sldMkLst>
        <pc:spChg chg="mod">
          <ac:chgData name="HOME WOO" userId="2423f56399691527" providerId="LiveId" clId="{1D72416F-D87B-4B0D-84EA-BE53A109ACE6}" dt="2024-12-17T05:55:52.798" v="2326" actId="20577"/>
          <ac:spMkLst>
            <pc:docMk/>
            <pc:sldMk cId="3209253724" sldId="344"/>
            <ac:spMk id="3" creationId="{CBC2D131-20C9-3743-0C3C-F48B12A4E9E8}"/>
          </ac:spMkLst>
        </pc:spChg>
        <pc:spChg chg="mod">
          <ac:chgData name="HOME WOO" userId="2423f56399691527" providerId="LiveId" clId="{1D72416F-D87B-4B0D-84EA-BE53A109ACE6}" dt="2024-12-17T05:33:57.603" v="1682" actId="20577"/>
          <ac:spMkLst>
            <pc:docMk/>
            <pc:sldMk cId="3209253724" sldId="344"/>
            <ac:spMk id="4" creationId="{8DAA10C6-B376-C92B-2E3F-39E2C58C9A97}"/>
          </ac:spMkLst>
        </pc:spChg>
        <pc:spChg chg="mod">
          <ac:chgData name="HOME WOO" userId="2423f56399691527" providerId="LiveId" clId="{1D72416F-D87B-4B0D-84EA-BE53A109ACE6}" dt="2024-12-17T05:22:12.433" v="1061" actId="20577"/>
          <ac:spMkLst>
            <pc:docMk/>
            <pc:sldMk cId="3209253724" sldId="344"/>
            <ac:spMk id="5" creationId="{2436FCE2-7D0B-C826-592C-819072951881}"/>
          </ac:spMkLst>
        </pc:spChg>
        <pc:spChg chg="mod">
          <ac:chgData name="HOME WOO" userId="2423f56399691527" providerId="LiveId" clId="{1D72416F-D87B-4B0D-84EA-BE53A109ACE6}" dt="2024-12-17T05:56:02.045" v="2330" actId="20577"/>
          <ac:spMkLst>
            <pc:docMk/>
            <pc:sldMk cId="3209253724" sldId="344"/>
            <ac:spMk id="6" creationId="{ACCB36D9-586F-F52E-70DB-55ACD54B7FC6}"/>
          </ac:spMkLst>
        </pc:spChg>
      </pc:sldChg>
      <pc:sldChg chg="modSp mod">
        <pc:chgData name="HOME WOO" userId="2423f56399691527" providerId="LiveId" clId="{1D72416F-D87B-4B0D-84EA-BE53A109ACE6}" dt="2024-12-17T06:01:17.214" v="2579" actId="20577"/>
        <pc:sldMkLst>
          <pc:docMk/>
          <pc:sldMk cId="2433261844" sldId="345"/>
        </pc:sldMkLst>
        <pc:spChg chg="mod">
          <ac:chgData name="HOME WOO" userId="2423f56399691527" providerId="LiveId" clId="{1D72416F-D87B-4B0D-84EA-BE53A109ACE6}" dt="2024-12-17T05:55:43.213" v="2322" actId="20577"/>
          <ac:spMkLst>
            <pc:docMk/>
            <pc:sldMk cId="2433261844" sldId="345"/>
            <ac:spMk id="3" creationId="{DC369714-2E6A-0BF3-2752-0164F4ABFC6B}"/>
          </ac:spMkLst>
        </pc:spChg>
        <pc:spChg chg="mod">
          <ac:chgData name="HOME WOO" userId="2423f56399691527" providerId="LiveId" clId="{1D72416F-D87B-4B0D-84EA-BE53A109ACE6}" dt="2024-12-17T06:01:17.214" v="2579" actId="20577"/>
          <ac:spMkLst>
            <pc:docMk/>
            <pc:sldMk cId="2433261844" sldId="345"/>
            <ac:spMk id="4" creationId="{7614D103-DA70-6704-3D5D-F338A9101BC7}"/>
          </ac:spMkLst>
        </pc:spChg>
      </pc:sldChg>
      <pc:sldChg chg="addSp modSp mod">
        <pc:chgData name="HOME WOO" userId="2423f56399691527" providerId="LiveId" clId="{1D72416F-D87B-4B0D-84EA-BE53A109ACE6}" dt="2024-12-17T07:14:02.704" v="4454" actId="20577"/>
        <pc:sldMkLst>
          <pc:docMk/>
          <pc:sldMk cId="3904414817" sldId="346"/>
        </pc:sldMkLst>
        <pc:spChg chg="mod">
          <ac:chgData name="HOME WOO" userId="2423f56399691527" providerId="LiveId" clId="{1D72416F-D87B-4B0D-84EA-BE53A109ACE6}" dt="2024-12-17T06:14:02.097" v="2673"/>
          <ac:spMkLst>
            <pc:docMk/>
            <pc:sldMk cId="3904414817" sldId="346"/>
            <ac:spMk id="3" creationId="{2A223D7F-C36C-107B-7BF2-246DBF4E419F}"/>
          </ac:spMkLst>
        </pc:spChg>
        <pc:spChg chg="mod">
          <ac:chgData name="HOME WOO" userId="2423f56399691527" providerId="LiveId" clId="{1D72416F-D87B-4B0D-84EA-BE53A109ACE6}" dt="2024-12-17T06:11:09.754" v="2642" actId="20577"/>
          <ac:spMkLst>
            <pc:docMk/>
            <pc:sldMk cId="3904414817" sldId="346"/>
            <ac:spMk id="4" creationId="{55A5ACAD-B866-53DA-94B5-BBFD3F1C41A1}"/>
          </ac:spMkLst>
        </pc:spChg>
        <pc:spChg chg="mod">
          <ac:chgData name="HOME WOO" userId="2423f56399691527" providerId="LiveId" clId="{1D72416F-D87B-4B0D-84EA-BE53A109ACE6}" dt="2024-12-17T07:12:52.733" v="4384" actId="20577"/>
          <ac:spMkLst>
            <pc:docMk/>
            <pc:sldMk cId="3904414817" sldId="346"/>
            <ac:spMk id="5" creationId="{21701398-9CCD-B812-1428-A0D01599FD8A}"/>
          </ac:spMkLst>
        </pc:spChg>
        <pc:spChg chg="mod">
          <ac:chgData name="HOME WOO" userId="2423f56399691527" providerId="LiveId" clId="{1D72416F-D87B-4B0D-84EA-BE53A109ACE6}" dt="2024-12-17T07:14:02.704" v="4454" actId="20577"/>
          <ac:spMkLst>
            <pc:docMk/>
            <pc:sldMk cId="3904414817" sldId="346"/>
            <ac:spMk id="6" creationId="{A4BEBBAE-61C7-CA37-64BE-8E9F5E4C5900}"/>
          </ac:spMkLst>
        </pc:spChg>
        <pc:spChg chg="add">
          <ac:chgData name="HOME WOO" userId="2423f56399691527" providerId="LiveId" clId="{1D72416F-D87B-4B0D-84EA-BE53A109ACE6}" dt="2024-12-17T06:12:19.626" v="2643"/>
          <ac:spMkLst>
            <pc:docMk/>
            <pc:sldMk cId="3904414817" sldId="346"/>
            <ac:spMk id="7" creationId="{F6D60CB5-0BB0-A0B5-8F10-6CC38E3D53AD}"/>
          </ac:spMkLst>
        </pc:spChg>
        <pc:spChg chg="add">
          <ac:chgData name="HOME WOO" userId="2423f56399691527" providerId="LiveId" clId="{1D72416F-D87B-4B0D-84EA-BE53A109ACE6}" dt="2024-12-17T06:13:35.734" v="2656"/>
          <ac:spMkLst>
            <pc:docMk/>
            <pc:sldMk cId="3904414817" sldId="346"/>
            <ac:spMk id="8" creationId="{3E483473-C59B-A686-561B-9D9CB54DAAF3}"/>
          </ac:spMkLst>
        </pc:spChg>
      </pc:sldChg>
      <pc:sldChg chg="addSp delSp modSp mod">
        <pc:chgData name="HOME WOO" userId="2423f56399691527" providerId="LiveId" clId="{1D72416F-D87B-4B0D-84EA-BE53A109ACE6}" dt="2024-12-17T07:14:31.792" v="4484" actId="404"/>
        <pc:sldMkLst>
          <pc:docMk/>
          <pc:sldMk cId="1503867361" sldId="347"/>
        </pc:sldMkLst>
        <pc:spChg chg="mod">
          <ac:chgData name="HOME WOO" userId="2423f56399691527" providerId="LiveId" clId="{1D72416F-D87B-4B0D-84EA-BE53A109ACE6}" dt="2024-12-17T07:14:31.792" v="4484" actId="404"/>
          <ac:spMkLst>
            <pc:docMk/>
            <pc:sldMk cId="1503867361" sldId="347"/>
            <ac:spMk id="3" creationId="{5851DB4F-A935-0D3C-1AE9-A8BE88D1DC0B}"/>
          </ac:spMkLst>
        </pc:spChg>
        <pc:spChg chg="del">
          <ac:chgData name="HOME WOO" userId="2423f56399691527" providerId="LiveId" clId="{1D72416F-D87B-4B0D-84EA-BE53A109ACE6}" dt="2024-12-17T07:07:15.755" v="4267" actId="21"/>
          <ac:spMkLst>
            <pc:docMk/>
            <pc:sldMk cId="1503867361" sldId="347"/>
            <ac:spMk id="4" creationId="{DAC1D796-EE66-8F33-37BF-6E0F85D7424F}"/>
          </ac:spMkLst>
        </pc:spChg>
        <pc:spChg chg="add mod">
          <ac:chgData name="HOME WOO" userId="2423f56399691527" providerId="LiveId" clId="{1D72416F-D87B-4B0D-84EA-BE53A109ACE6}" dt="2024-12-17T07:07:15.755" v="4267" actId="21"/>
          <ac:spMkLst>
            <pc:docMk/>
            <pc:sldMk cId="1503867361" sldId="347"/>
            <ac:spMk id="6" creationId="{8CB4B398-99C1-FB19-A4C0-F3639FC9F396}"/>
          </ac:spMkLst>
        </pc:spChg>
      </pc:sldChg>
      <pc:sldChg chg="addSp delSp modSp mod">
        <pc:chgData name="HOME WOO" userId="2423f56399691527" providerId="LiveId" clId="{1D72416F-D87B-4B0D-84EA-BE53A109ACE6}" dt="2024-12-17T08:25:31.919" v="8028" actId="20577"/>
        <pc:sldMkLst>
          <pc:docMk/>
          <pc:sldMk cId="2143054159" sldId="348"/>
        </pc:sldMkLst>
        <pc:spChg chg="mod">
          <ac:chgData name="HOME WOO" userId="2423f56399691527" providerId="LiveId" clId="{1D72416F-D87B-4B0D-84EA-BE53A109ACE6}" dt="2024-12-17T07:37:23.068" v="5095"/>
          <ac:spMkLst>
            <pc:docMk/>
            <pc:sldMk cId="2143054159" sldId="348"/>
            <ac:spMk id="3" creationId="{EA394BAA-EF43-505D-E9D9-DC0027135C76}"/>
          </ac:spMkLst>
        </pc:spChg>
        <pc:spChg chg="mod">
          <ac:chgData name="HOME WOO" userId="2423f56399691527" providerId="LiveId" clId="{1D72416F-D87B-4B0D-84EA-BE53A109ACE6}" dt="2024-12-17T07:19:46.164" v="5030"/>
          <ac:spMkLst>
            <pc:docMk/>
            <pc:sldMk cId="2143054159" sldId="348"/>
            <ac:spMk id="4" creationId="{2750B8A7-7FF0-6EAE-390E-8D3D5A0B7D5F}"/>
          </ac:spMkLst>
        </pc:spChg>
        <pc:spChg chg="mod">
          <ac:chgData name="HOME WOO" userId="2423f56399691527" providerId="LiveId" clId="{1D72416F-D87B-4B0D-84EA-BE53A109ACE6}" dt="2024-12-17T08:25:31.919" v="8028" actId="20577"/>
          <ac:spMkLst>
            <pc:docMk/>
            <pc:sldMk cId="2143054159" sldId="348"/>
            <ac:spMk id="5" creationId="{6E01DD3E-BC55-0D0F-9780-7B8B684C16E3}"/>
          </ac:spMkLst>
        </pc:spChg>
        <pc:spChg chg="mod">
          <ac:chgData name="HOME WOO" userId="2423f56399691527" providerId="LiveId" clId="{1D72416F-D87B-4B0D-84EA-BE53A109ACE6}" dt="2024-12-17T08:25:29.222" v="8026" actId="20577"/>
          <ac:spMkLst>
            <pc:docMk/>
            <pc:sldMk cId="2143054159" sldId="348"/>
            <ac:spMk id="6" creationId="{0F8C301E-3D83-105C-BBF1-8DF4BD734E96}"/>
          </ac:spMkLst>
        </pc:spChg>
        <pc:spChg chg="add del mod">
          <ac:chgData name="HOME WOO" userId="2423f56399691527" providerId="LiveId" clId="{1D72416F-D87B-4B0D-84EA-BE53A109ACE6}" dt="2024-12-17T07:50:13.298" v="6146" actId="21"/>
          <ac:spMkLst>
            <pc:docMk/>
            <pc:sldMk cId="2143054159" sldId="348"/>
            <ac:spMk id="7" creationId="{B0DE124F-3F00-237E-8BF6-38C7AE101A79}"/>
          </ac:spMkLst>
        </pc:spChg>
        <pc:spChg chg="add mod">
          <ac:chgData name="HOME WOO" userId="2423f56399691527" providerId="LiveId" clId="{1D72416F-D87B-4B0D-84EA-BE53A109ACE6}" dt="2024-12-17T07:51:09.218" v="6160" actId="1076"/>
          <ac:spMkLst>
            <pc:docMk/>
            <pc:sldMk cId="2143054159" sldId="348"/>
            <ac:spMk id="8" creationId="{B0DE124F-3F00-237E-8BF6-38C7AE101A79}"/>
          </ac:spMkLst>
        </pc:spChg>
      </pc:sldChg>
      <pc:sldChg chg="add">
        <pc:chgData name="HOME WOO" userId="2423f56399691527" providerId="LiveId" clId="{1D72416F-D87B-4B0D-84EA-BE53A109ACE6}" dt="2024-12-17T04:29:56.173" v="22"/>
        <pc:sldMkLst>
          <pc:docMk/>
          <pc:sldMk cId="0" sldId="350"/>
        </pc:sldMkLst>
      </pc:sldChg>
      <pc:sldChg chg="add">
        <pc:chgData name="HOME WOO" userId="2423f56399691527" providerId="LiveId" clId="{1D72416F-D87B-4B0D-84EA-BE53A109ACE6}" dt="2024-12-17T04:29:56.173" v="22"/>
        <pc:sldMkLst>
          <pc:docMk/>
          <pc:sldMk cId="2532762055" sldId="351"/>
        </pc:sldMkLst>
      </pc:sldChg>
      <pc:sldChg chg="addSp delSp modSp add mod">
        <pc:chgData name="HOME WOO" userId="2423f56399691527" providerId="LiveId" clId="{1D72416F-D87B-4B0D-84EA-BE53A109ACE6}" dt="2024-12-17T05:55:06.393" v="2210" actId="20577"/>
        <pc:sldMkLst>
          <pc:docMk/>
          <pc:sldMk cId="531771785" sldId="352"/>
        </pc:sldMkLst>
        <pc:spChg chg="del mod">
          <ac:chgData name="HOME WOO" userId="2423f56399691527" providerId="LiveId" clId="{1D72416F-D87B-4B0D-84EA-BE53A109ACE6}" dt="2024-12-17T05:22:57.387" v="1066" actId="21"/>
          <ac:spMkLst>
            <pc:docMk/>
            <pc:sldMk cId="531771785" sldId="352"/>
            <ac:spMk id="3" creationId="{1CC76410-FEDC-C590-D578-C8F77F6671BB}"/>
          </ac:spMkLst>
        </pc:spChg>
        <pc:spChg chg="del">
          <ac:chgData name="HOME WOO" userId="2423f56399691527" providerId="LiveId" clId="{1D72416F-D87B-4B0D-84EA-BE53A109ACE6}" dt="2024-12-17T05:22:57.387" v="1066" actId="21"/>
          <ac:spMkLst>
            <pc:docMk/>
            <pc:sldMk cId="531771785" sldId="352"/>
            <ac:spMk id="4" creationId="{8F007F01-5934-47A7-8183-7B6DB97227EB}"/>
          </ac:spMkLst>
        </pc:spChg>
        <pc:spChg chg="add del mod">
          <ac:chgData name="HOME WOO" userId="2423f56399691527" providerId="LiveId" clId="{1D72416F-D87B-4B0D-84EA-BE53A109ACE6}" dt="2024-12-17T05:48:40.204" v="1845"/>
          <ac:spMkLst>
            <pc:docMk/>
            <pc:sldMk cId="531771785" sldId="352"/>
            <ac:spMk id="6" creationId="{EAFA7373-6E2C-437D-960B-DAC807858BFD}"/>
          </ac:spMkLst>
        </pc:spChg>
        <pc:spChg chg="add del mod">
          <ac:chgData name="HOME WOO" userId="2423f56399691527" providerId="LiveId" clId="{1D72416F-D87B-4B0D-84EA-BE53A109ACE6}" dt="2024-12-17T05:48:53.091" v="1848"/>
          <ac:spMkLst>
            <pc:docMk/>
            <pc:sldMk cId="531771785" sldId="352"/>
            <ac:spMk id="8" creationId="{D882B5D9-A647-C2CC-353F-C26396847018}"/>
          </ac:spMkLst>
        </pc:spChg>
        <pc:spChg chg="add del mod">
          <ac:chgData name="HOME WOO" userId="2423f56399691527" providerId="LiveId" clId="{1D72416F-D87B-4B0D-84EA-BE53A109ACE6}" dt="2024-12-17T05:49:22.445" v="1855" actId="21"/>
          <ac:spMkLst>
            <pc:docMk/>
            <pc:sldMk cId="531771785" sldId="352"/>
            <ac:spMk id="14" creationId="{24CAE31F-5FE2-1A27-4D18-F38FA0E4CD98}"/>
          </ac:spMkLst>
        </pc:spChg>
        <pc:spChg chg="add mod">
          <ac:chgData name="HOME WOO" userId="2423f56399691527" providerId="LiveId" clId="{1D72416F-D87B-4B0D-84EA-BE53A109ACE6}" dt="2024-12-17T05:55:06.393" v="2210" actId="20577"/>
          <ac:spMkLst>
            <pc:docMk/>
            <pc:sldMk cId="531771785" sldId="352"/>
            <ac:spMk id="15" creationId="{DF3CCAD5-EE34-6639-1964-C46B1C49B6A3}"/>
          </ac:spMkLst>
        </pc:spChg>
        <pc:picChg chg="add del mod">
          <ac:chgData name="HOME WOO" userId="2423f56399691527" providerId="LiveId" clId="{1D72416F-D87B-4B0D-84EA-BE53A109ACE6}" dt="2024-12-17T05:49:08.857" v="1853" actId="21"/>
          <ac:picMkLst>
            <pc:docMk/>
            <pc:sldMk cId="531771785" sldId="352"/>
            <ac:picMk id="10" creationId="{80BDA7E1-B2D9-1AF1-3973-51B9D010583B}"/>
          </ac:picMkLst>
        </pc:picChg>
        <pc:picChg chg="add mod">
          <ac:chgData name="HOME WOO" userId="2423f56399691527" providerId="LiveId" clId="{1D72416F-D87B-4B0D-84EA-BE53A109ACE6}" dt="2024-12-17T05:49:32.919" v="1858" actId="1076"/>
          <ac:picMkLst>
            <pc:docMk/>
            <pc:sldMk cId="531771785" sldId="352"/>
            <ac:picMk id="12" creationId="{967F74AB-12D6-7448-4B2F-5376A1DA1DFD}"/>
          </ac:picMkLst>
        </pc:picChg>
      </pc:sldChg>
      <pc:sldChg chg="addSp delSp modSp add mod">
        <pc:chgData name="HOME WOO" userId="2423f56399691527" providerId="LiveId" clId="{1D72416F-D87B-4B0D-84EA-BE53A109ACE6}" dt="2024-12-17T05:52:56.385" v="1995" actId="20577"/>
        <pc:sldMkLst>
          <pc:docMk/>
          <pc:sldMk cId="2327573167" sldId="353"/>
        </pc:sldMkLst>
        <pc:spChg chg="add del mod">
          <ac:chgData name="HOME WOO" userId="2423f56399691527" providerId="LiveId" clId="{1D72416F-D87B-4B0D-84EA-BE53A109ACE6}" dt="2024-12-17T05:51:45.412" v="1899"/>
          <ac:spMkLst>
            <pc:docMk/>
            <pc:sldMk cId="2327573167" sldId="353"/>
            <ac:spMk id="4" creationId="{D08FD195-90B8-0E75-6B23-AF83007A5774}"/>
          </ac:spMkLst>
        </pc:spChg>
        <pc:spChg chg="mod">
          <ac:chgData name="HOME WOO" userId="2423f56399691527" providerId="LiveId" clId="{1D72416F-D87B-4B0D-84EA-BE53A109ACE6}" dt="2024-12-17T05:52:56.385" v="1995" actId="20577"/>
          <ac:spMkLst>
            <pc:docMk/>
            <pc:sldMk cId="2327573167" sldId="353"/>
            <ac:spMk id="15" creationId="{F9930BA7-0F01-BBAB-DDBB-D28806EA787A}"/>
          </ac:spMkLst>
        </pc:spChg>
        <pc:picChg chg="add mod">
          <ac:chgData name="HOME WOO" userId="2423f56399691527" providerId="LiveId" clId="{1D72416F-D87B-4B0D-84EA-BE53A109ACE6}" dt="2024-12-17T05:51:57.337" v="1904" actId="1076"/>
          <ac:picMkLst>
            <pc:docMk/>
            <pc:sldMk cId="2327573167" sldId="353"/>
            <ac:picMk id="6" creationId="{2F74910E-7E46-093D-36B2-3005AE01441D}"/>
          </ac:picMkLst>
        </pc:picChg>
        <pc:picChg chg="del">
          <ac:chgData name="HOME WOO" userId="2423f56399691527" providerId="LiveId" clId="{1D72416F-D87B-4B0D-84EA-BE53A109ACE6}" dt="2024-12-17T05:51:39.135" v="1898" actId="21"/>
          <ac:picMkLst>
            <pc:docMk/>
            <pc:sldMk cId="2327573167" sldId="353"/>
            <ac:picMk id="12" creationId="{F178E4FC-71E4-0D04-1723-20DA8DD995C0}"/>
          </ac:picMkLst>
        </pc:picChg>
      </pc:sldChg>
      <pc:sldChg chg="addSp delSp modSp add mod">
        <pc:chgData name="HOME WOO" userId="2423f56399691527" providerId="LiveId" clId="{1D72416F-D87B-4B0D-84EA-BE53A109ACE6}" dt="2024-12-17T05:54:36.004" v="2174" actId="20577"/>
        <pc:sldMkLst>
          <pc:docMk/>
          <pc:sldMk cId="447566692" sldId="354"/>
        </pc:sldMkLst>
        <pc:spChg chg="add del mod">
          <ac:chgData name="HOME WOO" userId="2423f56399691527" providerId="LiveId" clId="{1D72416F-D87B-4B0D-84EA-BE53A109ACE6}" dt="2024-12-17T05:53:13.026" v="1998"/>
          <ac:spMkLst>
            <pc:docMk/>
            <pc:sldMk cId="447566692" sldId="354"/>
            <ac:spMk id="4" creationId="{DCA8CF0F-82F0-CE91-DCC8-AC3AF5239943}"/>
          </ac:spMkLst>
        </pc:spChg>
        <pc:spChg chg="mod">
          <ac:chgData name="HOME WOO" userId="2423f56399691527" providerId="LiveId" clId="{1D72416F-D87B-4B0D-84EA-BE53A109ACE6}" dt="2024-12-17T05:54:36.004" v="2174" actId="20577"/>
          <ac:spMkLst>
            <pc:docMk/>
            <pc:sldMk cId="447566692" sldId="354"/>
            <ac:spMk id="15" creationId="{1AC61DFF-82ED-B337-788B-BC567929A6F0}"/>
          </ac:spMkLst>
        </pc:spChg>
        <pc:picChg chg="del">
          <ac:chgData name="HOME WOO" userId="2423f56399691527" providerId="LiveId" clId="{1D72416F-D87B-4B0D-84EA-BE53A109ACE6}" dt="2024-12-17T05:53:07.423" v="1997" actId="21"/>
          <ac:picMkLst>
            <pc:docMk/>
            <pc:sldMk cId="447566692" sldId="354"/>
            <ac:picMk id="6" creationId="{7E132138-27D1-1499-66F8-B4BCBB400FAC}"/>
          </ac:picMkLst>
        </pc:picChg>
        <pc:picChg chg="add mod">
          <ac:chgData name="HOME WOO" userId="2423f56399691527" providerId="LiveId" clId="{1D72416F-D87B-4B0D-84EA-BE53A109ACE6}" dt="2024-12-17T05:53:25.063" v="2004" actId="14100"/>
          <ac:picMkLst>
            <pc:docMk/>
            <pc:sldMk cId="447566692" sldId="354"/>
            <ac:picMk id="7" creationId="{3DF46510-CD9E-F4BE-0707-6A155B5E89AD}"/>
          </ac:picMkLst>
        </pc:picChg>
      </pc:sldChg>
      <pc:sldChg chg="addSp delSp modSp add mod">
        <pc:chgData name="HOME WOO" userId="2423f56399691527" providerId="LiveId" clId="{1D72416F-D87B-4B0D-84EA-BE53A109ACE6}" dt="2024-12-17T07:40:55.138" v="5472" actId="20577"/>
        <pc:sldMkLst>
          <pc:docMk/>
          <pc:sldMk cId="3910326942" sldId="355"/>
        </pc:sldMkLst>
        <pc:spChg chg="mod">
          <ac:chgData name="HOME WOO" userId="2423f56399691527" providerId="LiveId" clId="{1D72416F-D87B-4B0D-84EA-BE53A109ACE6}" dt="2024-12-17T06:18:47.757" v="2912" actId="20577"/>
          <ac:spMkLst>
            <pc:docMk/>
            <pc:sldMk cId="3910326942" sldId="355"/>
            <ac:spMk id="3" creationId="{00000000-0000-0000-0000-000000000000}"/>
          </ac:spMkLst>
        </pc:spChg>
        <pc:spChg chg="mod">
          <ac:chgData name="HOME WOO" userId="2423f56399691527" providerId="LiveId" clId="{1D72416F-D87B-4B0D-84EA-BE53A109ACE6}" dt="2024-12-17T06:34:22.720" v="3296" actId="20577"/>
          <ac:spMkLst>
            <pc:docMk/>
            <pc:sldMk cId="3910326942" sldId="355"/>
            <ac:spMk id="4" creationId="{00000000-0000-0000-0000-000000000000}"/>
          </ac:spMkLst>
        </pc:spChg>
        <pc:spChg chg="add mod">
          <ac:chgData name="HOME WOO" userId="2423f56399691527" providerId="LiveId" clId="{1D72416F-D87B-4B0D-84EA-BE53A109ACE6}" dt="2024-12-17T07:40:55.138" v="5472" actId="20577"/>
          <ac:spMkLst>
            <pc:docMk/>
            <pc:sldMk cId="3910326942" sldId="355"/>
            <ac:spMk id="5" creationId="{9B4390EE-D4DE-AE87-52EE-4B65B6233CF7}"/>
          </ac:spMkLst>
        </pc:spChg>
        <pc:spChg chg="mod">
          <ac:chgData name="HOME WOO" userId="2423f56399691527" providerId="LiveId" clId="{1D72416F-D87B-4B0D-84EA-BE53A109ACE6}" dt="2024-12-17T06:36:25.940" v="3694" actId="20577"/>
          <ac:spMkLst>
            <pc:docMk/>
            <pc:sldMk cId="3910326942" sldId="355"/>
            <ac:spMk id="6" creationId="{904E7A23-3194-C30D-C5E9-8994FF9CBE3D}"/>
          </ac:spMkLst>
        </pc:spChg>
        <pc:spChg chg="del">
          <ac:chgData name="HOME WOO" userId="2423f56399691527" providerId="LiveId" clId="{1D72416F-D87B-4B0D-84EA-BE53A109ACE6}" dt="2024-12-17T06:19:11.819" v="2914" actId="21"/>
          <ac:spMkLst>
            <pc:docMk/>
            <pc:sldMk cId="3910326942" sldId="355"/>
            <ac:spMk id="7" creationId="{540E8275-337B-E37C-8E42-1A3983D7412E}"/>
          </ac:spMkLst>
        </pc:spChg>
        <pc:spChg chg="del">
          <ac:chgData name="HOME WOO" userId="2423f56399691527" providerId="LiveId" clId="{1D72416F-D87B-4B0D-84EA-BE53A109ACE6}" dt="2024-12-17T06:19:09.252" v="2913" actId="21"/>
          <ac:spMkLst>
            <pc:docMk/>
            <pc:sldMk cId="3910326942" sldId="355"/>
            <ac:spMk id="8" creationId="{E9ADB319-A09C-AE3E-DF8F-FB23636B23E6}"/>
          </ac:spMkLst>
        </pc:spChg>
      </pc:sldChg>
      <pc:sldChg chg="addSp delSp modSp add mod">
        <pc:chgData name="HOME WOO" userId="2423f56399691527" providerId="LiveId" clId="{1D72416F-D87B-4B0D-84EA-BE53A109ACE6}" dt="2024-12-17T07:06:14.237" v="4250" actId="2711"/>
        <pc:sldMkLst>
          <pc:docMk/>
          <pc:sldMk cId="2418186226" sldId="356"/>
        </pc:sldMkLst>
        <pc:spChg chg="del">
          <ac:chgData name="HOME WOO" userId="2423f56399691527" providerId="LiveId" clId="{1D72416F-D87B-4B0D-84EA-BE53A109ACE6}" dt="2024-12-17T06:43:38.369" v="3697" actId="21"/>
          <ac:spMkLst>
            <pc:docMk/>
            <pc:sldMk cId="2418186226" sldId="356"/>
            <ac:spMk id="3" creationId="{B470DE33-5922-5FCE-6855-54F2E5D04F17}"/>
          </ac:spMkLst>
        </pc:spChg>
        <pc:spChg chg="del">
          <ac:chgData name="HOME WOO" userId="2423f56399691527" providerId="LiveId" clId="{1D72416F-D87B-4B0D-84EA-BE53A109ACE6}" dt="2024-12-17T06:43:40.568" v="3698" actId="21"/>
          <ac:spMkLst>
            <pc:docMk/>
            <pc:sldMk cId="2418186226" sldId="356"/>
            <ac:spMk id="4" creationId="{04C81D47-7B64-28ED-0324-7489E2954886}"/>
          </ac:spMkLst>
        </pc:spChg>
        <pc:spChg chg="add del mod">
          <ac:chgData name="HOME WOO" userId="2423f56399691527" providerId="LiveId" clId="{1D72416F-D87B-4B0D-84EA-BE53A109ACE6}" dt="2024-12-17T06:43:53.616" v="3699"/>
          <ac:spMkLst>
            <pc:docMk/>
            <pc:sldMk cId="2418186226" sldId="356"/>
            <ac:spMk id="6" creationId="{623DD2DC-A423-1EBC-4B6A-306182DB9060}"/>
          </ac:spMkLst>
        </pc:spChg>
        <pc:spChg chg="add mod">
          <ac:chgData name="HOME WOO" userId="2423f56399691527" providerId="LiveId" clId="{1D72416F-D87B-4B0D-84EA-BE53A109ACE6}" dt="2024-12-17T07:06:14.237" v="4250" actId="2711"/>
          <ac:spMkLst>
            <pc:docMk/>
            <pc:sldMk cId="2418186226" sldId="356"/>
            <ac:spMk id="8" creationId="{2BFEF644-BF55-9347-CAF6-4A6B1B0A1C89}"/>
          </ac:spMkLst>
        </pc:spChg>
        <pc:picChg chg="add mod">
          <ac:chgData name="HOME WOO" userId="2423f56399691527" providerId="LiveId" clId="{1D72416F-D87B-4B0D-84EA-BE53A109ACE6}" dt="2024-12-17T06:44:03.361" v="3703" actId="14100"/>
          <ac:picMkLst>
            <pc:docMk/>
            <pc:sldMk cId="2418186226" sldId="356"/>
            <ac:picMk id="10" creationId="{13A48ECB-1DD9-168B-5416-2C1701FDEB34}"/>
          </ac:picMkLst>
        </pc:picChg>
      </pc:sldChg>
      <pc:sldChg chg="addSp delSp modSp add mod">
        <pc:chgData name="HOME WOO" userId="2423f56399691527" providerId="LiveId" clId="{1D72416F-D87B-4B0D-84EA-BE53A109ACE6}" dt="2024-12-17T07:05:24.913" v="4149" actId="20577"/>
        <pc:sldMkLst>
          <pc:docMk/>
          <pc:sldMk cId="660700376" sldId="357"/>
        </pc:sldMkLst>
        <pc:spChg chg="del">
          <ac:chgData name="HOME WOO" userId="2423f56399691527" providerId="LiveId" clId="{1D72416F-D87B-4B0D-84EA-BE53A109ACE6}" dt="2024-12-17T07:03:30.361" v="4038" actId="21"/>
          <ac:spMkLst>
            <pc:docMk/>
            <pc:sldMk cId="660700376" sldId="357"/>
            <ac:spMk id="3" creationId="{2C0E169C-D3B8-E315-30FA-0F89C11CC53B}"/>
          </ac:spMkLst>
        </pc:spChg>
        <pc:spChg chg="del">
          <ac:chgData name="HOME WOO" userId="2423f56399691527" providerId="LiveId" clId="{1D72416F-D87B-4B0D-84EA-BE53A109ACE6}" dt="2024-12-17T07:03:32.807" v="4039" actId="21"/>
          <ac:spMkLst>
            <pc:docMk/>
            <pc:sldMk cId="660700376" sldId="357"/>
            <ac:spMk id="4" creationId="{444AE260-3868-696E-0CA4-01201FD334B9}"/>
          </ac:spMkLst>
        </pc:spChg>
        <pc:spChg chg="add del mod">
          <ac:chgData name="HOME WOO" userId="2423f56399691527" providerId="LiveId" clId="{1D72416F-D87B-4B0D-84EA-BE53A109ACE6}" dt="2024-12-17T07:03:37.705" v="4040"/>
          <ac:spMkLst>
            <pc:docMk/>
            <pc:sldMk cId="660700376" sldId="357"/>
            <ac:spMk id="6" creationId="{FB56A236-1897-D9A5-F0E0-9D56E3D0D3E1}"/>
          </ac:spMkLst>
        </pc:spChg>
        <pc:spChg chg="add del mod">
          <ac:chgData name="HOME WOO" userId="2423f56399691527" providerId="LiveId" clId="{1D72416F-D87B-4B0D-84EA-BE53A109ACE6}" dt="2024-12-17T07:03:42.369" v="4043"/>
          <ac:spMkLst>
            <pc:docMk/>
            <pc:sldMk cId="660700376" sldId="357"/>
            <ac:spMk id="8" creationId="{96355D63-5260-38FE-FC26-99D8299A5C82}"/>
          </ac:spMkLst>
        </pc:spChg>
        <pc:spChg chg="add mod">
          <ac:chgData name="HOME WOO" userId="2423f56399691527" providerId="LiveId" clId="{1D72416F-D87B-4B0D-84EA-BE53A109ACE6}" dt="2024-12-17T07:05:24.913" v="4149" actId="20577"/>
          <ac:spMkLst>
            <pc:docMk/>
            <pc:sldMk cId="660700376" sldId="357"/>
            <ac:spMk id="16" creationId="{584BFCCB-9830-A087-643B-2F938AA11677}"/>
          </ac:spMkLst>
        </pc:spChg>
        <pc:spChg chg="add del mod">
          <ac:chgData name="HOME WOO" userId="2423f56399691527" providerId="LiveId" clId="{1D72416F-D87B-4B0D-84EA-BE53A109ACE6}" dt="2024-12-17T07:04:20.962" v="4052"/>
          <ac:spMkLst>
            <pc:docMk/>
            <pc:sldMk cId="660700376" sldId="357"/>
            <ac:spMk id="18" creationId="{597E2AC1-3EA0-F0E9-30C8-D792A9A34DEE}"/>
          </ac:spMkLst>
        </pc:spChg>
        <pc:picChg chg="add del mod">
          <ac:chgData name="HOME WOO" userId="2423f56399691527" providerId="LiveId" clId="{1D72416F-D87B-4B0D-84EA-BE53A109ACE6}" dt="2024-12-17T07:03:53.684" v="4051" actId="21"/>
          <ac:picMkLst>
            <pc:docMk/>
            <pc:sldMk cId="660700376" sldId="357"/>
            <ac:picMk id="10" creationId="{CF1C0F93-3FC1-F4BA-F02B-576B4AF73D03}"/>
          </ac:picMkLst>
        </pc:picChg>
        <pc:picChg chg="add del mod">
          <ac:chgData name="HOME WOO" userId="2423f56399691527" providerId="LiveId" clId="{1D72416F-D87B-4B0D-84EA-BE53A109ACE6}" dt="2024-12-17T07:03:52.463" v="4050" actId="21"/>
          <ac:picMkLst>
            <pc:docMk/>
            <pc:sldMk cId="660700376" sldId="357"/>
            <ac:picMk id="12" creationId="{D5B787A3-6E4B-8ABD-390F-12C674F024DE}"/>
          </ac:picMkLst>
        </pc:picChg>
        <pc:picChg chg="add del mod">
          <ac:chgData name="HOME WOO" userId="2423f56399691527" providerId="LiveId" clId="{1D72416F-D87B-4B0D-84EA-BE53A109ACE6}" dt="2024-12-17T07:03:51.132" v="4049" actId="21"/>
          <ac:picMkLst>
            <pc:docMk/>
            <pc:sldMk cId="660700376" sldId="357"/>
            <ac:picMk id="14" creationId="{F00B7529-6999-A96C-E109-478CD9B4FBCA}"/>
          </ac:picMkLst>
        </pc:picChg>
        <pc:picChg chg="add mod">
          <ac:chgData name="HOME WOO" userId="2423f56399691527" providerId="LiveId" clId="{1D72416F-D87B-4B0D-84EA-BE53A109ACE6}" dt="2024-12-17T07:04:26.687" v="4056" actId="14100"/>
          <ac:picMkLst>
            <pc:docMk/>
            <pc:sldMk cId="660700376" sldId="357"/>
            <ac:picMk id="20" creationId="{5A799432-FE37-CA56-21D7-1C9BB6665BBA}"/>
          </ac:picMkLst>
        </pc:picChg>
      </pc:sldChg>
      <pc:sldChg chg="addSp delSp modSp add mod">
        <pc:chgData name="HOME WOO" userId="2423f56399691527" providerId="LiveId" clId="{1D72416F-D87B-4B0D-84EA-BE53A109ACE6}" dt="2024-12-17T08:16:53.224" v="7917" actId="20577"/>
        <pc:sldMkLst>
          <pc:docMk/>
          <pc:sldMk cId="3940587858" sldId="358"/>
        </pc:sldMkLst>
        <pc:spChg chg="mod">
          <ac:chgData name="HOME WOO" userId="2423f56399691527" providerId="LiveId" clId="{1D72416F-D87B-4B0D-84EA-BE53A109ACE6}" dt="2024-12-17T08:16:53.224" v="7917" actId="20577"/>
          <ac:spMkLst>
            <pc:docMk/>
            <pc:sldMk cId="3940587858" sldId="358"/>
            <ac:spMk id="3" creationId="{57B3EB3A-DBA8-7642-9CFB-A93417BD890F}"/>
          </ac:spMkLst>
        </pc:spChg>
        <pc:spChg chg="mod">
          <ac:chgData name="HOME WOO" userId="2423f56399691527" providerId="LiveId" clId="{1D72416F-D87B-4B0D-84EA-BE53A109ACE6}" dt="2024-12-17T08:14:28.171" v="7518" actId="20577"/>
          <ac:spMkLst>
            <pc:docMk/>
            <pc:sldMk cId="3940587858" sldId="358"/>
            <ac:spMk id="4" creationId="{E068C59E-E3A0-BFF2-508E-029ED152024A}"/>
          </ac:spMkLst>
        </pc:spChg>
        <pc:spChg chg="del">
          <ac:chgData name="HOME WOO" userId="2423f56399691527" providerId="LiveId" clId="{1D72416F-D87B-4B0D-84EA-BE53A109ACE6}" dt="2024-12-17T08:12:22.076" v="7165" actId="21"/>
          <ac:spMkLst>
            <pc:docMk/>
            <pc:sldMk cId="3940587858" sldId="358"/>
            <ac:spMk id="5" creationId="{E4AC2BA6-AA03-B340-EDBD-74F05B9FAD90}"/>
          </ac:spMkLst>
        </pc:spChg>
        <pc:spChg chg="del">
          <ac:chgData name="HOME WOO" userId="2423f56399691527" providerId="LiveId" clId="{1D72416F-D87B-4B0D-84EA-BE53A109ACE6}" dt="2024-12-17T08:12:25.928" v="7166" actId="21"/>
          <ac:spMkLst>
            <pc:docMk/>
            <pc:sldMk cId="3940587858" sldId="358"/>
            <ac:spMk id="6" creationId="{7E664C5C-E6F4-058B-7ABB-224C0E4A2109}"/>
          </ac:spMkLst>
        </pc:spChg>
        <pc:spChg chg="add del mod">
          <ac:chgData name="HOME WOO" userId="2423f56399691527" providerId="LiveId" clId="{1D72416F-D87B-4B0D-84EA-BE53A109ACE6}" dt="2024-12-17T07:50:40.514" v="6149" actId="21"/>
          <ac:spMkLst>
            <pc:docMk/>
            <pc:sldMk cId="3940587858" sldId="358"/>
            <ac:spMk id="7" creationId="{B0DE124F-3F00-237E-8BF6-38C7AE101A79}"/>
          </ac:spMkLst>
        </pc:spChg>
      </pc:sldChg>
      <pc:sldChg chg="modSp add mod">
        <pc:chgData name="HOME WOO" userId="2423f56399691527" providerId="LiveId" clId="{1D72416F-D87B-4B0D-84EA-BE53A109ACE6}" dt="2024-12-17T08:35:48.604" v="8804" actId="20577"/>
        <pc:sldMkLst>
          <pc:docMk/>
          <pc:sldMk cId="1341124427" sldId="359"/>
        </pc:sldMkLst>
        <pc:spChg chg="mod">
          <ac:chgData name="HOME WOO" userId="2423f56399691527" providerId="LiveId" clId="{1D72416F-D87B-4B0D-84EA-BE53A109ACE6}" dt="2024-12-17T08:35:48.604" v="8804" actId="20577"/>
          <ac:spMkLst>
            <pc:docMk/>
            <pc:sldMk cId="1341124427" sldId="359"/>
            <ac:spMk id="4" creationId="{605DFF1F-66E3-DD4E-0235-88C2F3559289}"/>
          </ac:spMkLst>
        </pc:spChg>
      </pc:sldChg>
      <pc:sldChg chg="modSp add mod">
        <pc:chgData name="HOME WOO" userId="2423f56399691527" providerId="LiveId" clId="{1D72416F-D87B-4B0D-84EA-BE53A109ACE6}" dt="2024-12-17T08:44:41.173" v="9322" actId="20577"/>
        <pc:sldMkLst>
          <pc:docMk/>
          <pc:sldMk cId="2924520928" sldId="360"/>
        </pc:sldMkLst>
        <pc:spChg chg="mod">
          <ac:chgData name="HOME WOO" userId="2423f56399691527" providerId="LiveId" clId="{1D72416F-D87B-4B0D-84EA-BE53A109ACE6}" dt="2024-12-17T08:41:33.007" v="8834"/>
          <ac:spMkLst>
            <pc:docMk/>
            <pc:sldMk cId="2924520928" sldId="360"/>
            <ac:spMk id="4" creationId="{00000000-0000-0000-0000-000000000000}"/>
          </ac:spMkLst>
        </pc:spChg>
        <pc:spChg chg="mod">
          <ac:chgData name="HOME WOO" userId="2423f56399691527" providerId="LiveId" clId="{1D72416F-D87B-4B0D-84EA-BE53A109ACE6}" dt="2024-12-17T08:44:41.173" v="9322" actId="20577"/>
          <ac:spMkLst>
            <pc:docMk/>
            <pc:sldMk cId="2924520928" sldId="360"/>
            <ac:spMk id="6" creationId="{0AC7FCD5-767D-3070-3A70-D77F55DA76D3}"/>
          </ac:spMkLst>
        </pc:spChg>
      </pc:sldChg>
      <pc:sldChg chg="delSp modSp add mod ord">
        <pc:chgData name="HOME WOO" userId="2423f56399691527" providerId="LiveId" clId="{1D72416F-D87B-4B0D-84EA-BE53A109ACE6}" dt="2024-12-17T08:28:54.688" v="8285" actId="20577"/>
        <pc:sldMkLst>
          <pc:docMk/>
          <pc:sldMk cId="2669822897" sldId="361"/>
        </pc:sldMkLst>
        <pc:spChg chg="mod">
          <ac:chgData name="HOME WOO" userId="2423f56399691527" providerId="LiveId" clId="{1D72416F-D87B-4B0D-84EA-BE53A109ACE6}" dt="2024-12-17T08:28:54.688" v="8285" actId="20577"/>
          <ac:spMkLst>
            <pc:docMk/>
            <pc:sldMk cId="2669822897" sldId="361"/>
            <ac:spMk id="4" creationId="{00000000-0000-0000-0000-000000000000}"/>
          </ac:spMkLst>
        </pc:spChg>
        <pc:picChg chg="del">
          <ac:chgData name="HOME WOO" userId="2423f56399691527" providerId="LiveId" clId="{1D72416F-D87B-4B0D-84EA-BE53A109ACE6}" dt="2024-12-17T08:11:02.405" v="7054" actId="21"/>
          <ac:picMkLst>
            <pc:docMk/>
            <pc:sldMk cId="2669822897" sldId="361"/>
            <ac:picMk id="6" creationId="{4BE49F62-B4B5-3EFF-6D61-5619C1D59411}"/>
          </ac:picMkLst>
        </pc:picChg>
      </pc:sldChg>
      <pc:sldChg chg="addSp delSp modSp new mod ord">
        <pc:chgData name="HOME WOO" userId="2423f56399691527" providerId="LiveId" clId="{1D72416F-D87B-4B0D-84EA-BE53A109ACE6}" dt="2024-12-17T08:22:09.434" v="7999" actId="20577"/>
        <pc:sldMkLst>
          <pc:docMk/>
          <pc:sldMk cId="944854115" sldId="362"/>
        </pc:sldMkLst>
        <pc:spChg chg="mod">
          <ac:chgData name="HOME WOO" userId="2423f56399691527" providerId="LiveId" clId="{1D72416F-D87B-4B0D-84EA-BE53A109ACE6}" dt="2024-12-17T08:20:23.598" v="7921"/>
          <ac:spMkLst>
            <pc:docMk/>
            <pc:sldMk cId="944854115" sldId="362"/>
            <ac:spMk id="2" creationId="{B2E0E179-A2DE-7E80-03D9-3C411DABCF91}"/>
          </ac:spMkLst>
        </pc:spChg>
        <pc:spChg chg="del">
          <ac:chgData name="HOME WOO" userId="2423f56399691527" providerId="LiveId" clId="{1D72416F-D87B-4B0D-84EA-BE53A109ACE6}" dt="2024-12-17T08:20:35.804" v="7922"/>
          <ac:spMkLst>
            <pc:docMk/>
            <pc:sldMk cId="944854115" sldId="362"/>
            <ac:spMk id="3" creationId="{CEFD6D16-BC17-50A8-7AE8-D8CEC8A9A7DB}"/>
          </ac:spMkLst>
        </pc:spChg>
        <pc:spChg chg="del">
          <ac:chgData name="HOME WOO" userId="2423f56399691527" providerId="LiveId" clId="{1D72416F-D87B-4B0D-84EA-BE53A109ACE6}" dt="2024-12-17T08:20:38.198" v="7925"/>
          <ac:spMkLst>
            <pc:docMk/>
            <pc:sldMk cId="944854115" sldId="362"/>
            <ac:spMk id="4" creationId="{82A8DD0F-2318-AFAC-001D-86A5FEECA76B}"/>
          </ac:spMkLst>
        </pc:spChg>
        <pc:spChg chg="add mod">
          <ac:chgData name="HOME WOO" userId="2423f56399691527" providerId="LiveId" clId="{1D72416F-D87B-4B0D-84EA-BE53A109ACE6}" dt="2024-12-17T08:21:47.236" v="7972" actId="20577"/>
          <ac:spMkLst>
            <pc:docMk/>
            <pc:sldMk cId="944854115" sldId="362"/>
            <ac:spMk id="9" creationId="{3E0301CE-AF22-5238-17A9-562FDD0322DE}"/>
          </ac:spMkLst>
        </pc:spChg>
        <pc:spChg chg="add mod">
          <ac:chgData name="HOME WOO" userId="2423f56399691527" providerId="LiveId" clId="{1D72416F-D87B-4B0D-84EA-BE53A109ACE6}" dt="2024-12-17T08:22:09.434" v="7999" actId="20577"/>
          <ac:spMkLst>
            <pc:docMk/>
            <pc:sldMk cId="944854115" sldId="362"/>
            <ac:spMk id="10" creationId="{A4E98385-7629-0E64-B8AF-393C7850F889}"/>
          </ac:spMkLst>
        </pc:spChg>
        <pc:picChg chg="add mod">
          <ac:chgData name="HOME WOO" userId="2423f56399691527" providerId="LiveId" clId="{1D72416F-D87B-4B0D-84EA-BE53A109ACE6}" dt="2024-12-17T08:20:36.692" v="7924" actId="962"/>
          <ac:picMkLst>
            <pc:docMk/>
            <pc:sldMk cId="944854115" sldId="362"/>
            <ac:picMk id="6" creationId="{E0E8E4AB-8C48-6DD9-2574-F9A4A95BB398}"/>
          </ac:picMkLst>
        </pc:picChg>
        <pc:picChg chg="add mod">
          <ac:chgData name="HOME WOO" userId="2423f56399691527" providerId="LiveId" clId="{1D72416F-D87B-4B0D-84EA-BE53A109ACE6}" dt="2024-12-17T08:20:38.802" v="7927" actId="962"/>
          <ac:picMkLst>
            <pc:docMk/>
            <pc:sldMk cId="944854115" sldId="362"/>
            <ac:picMk id="8" creationId="{A73CBE2A-09A0-ECE0-AF29-23584DCF86E3}"/>
          </ac:picMkLst>
        </pc:picChg>
      </pc:sldChg>
      <pc:sldChg chg="addSp delSp modSp new mod">
        <pc:chgData name="HOME WOO" userId="2423f56399691527" providerId="LiveId" clId="{1D72416F-D87B-4B0D-84EA-BE53A109ACE6}" dt="2024-12-17T08:27:11.131" v="8147" actId="1076"/>
        <pc:sldMkLst>
          <pc:docMk/>
          <pc:sldMk cId="1712380737" sldId="363"/>
        </pc:sldMkLst>
        <pc:spChg chg="mod">
          <ac:chgData name="HOME WOO" userId="2423f56399691527" providerId="LiveId" clId="{1D72416F-D87B-4B0D-84EA-BE53A109ACE6}" dt="2024-12-17T08:22:21.115" v="8003"/>
          <ac:spMkLst>
            <pc:docMk/>
            <pc:sldMk cId="1712380737" sldId="363"/>
            <ac:spMk id="2" creationId="{193BDB07-28F1-34DF-C392-BC2CE8C22679}"/>
          </ac:spMkLst>
        </pc:spChg>
        <pc:spChg chg="del">
          <ac:chgData name="HOME WOO" userId="2423f56399691527" providerId="LiveId" clId="{1D72416F-D87B-4B0D-84EA-BE53A109ACE6}" dt="2024-12-17T08:22:30.501" v="8004"/>
          <ac:spMkLst>
            <pc:docMk/>
            <pc:sldMk cId="1712380737" sldId="363"/>
            <ac:spMk id="3" creationId="{2C0BF398-3990-7873-F277-53399F7E89DD}"/>
          </ac:spMkLst>
        </pc:spChg>
        <pc:spChg chg="del">
          <ac:chgData name="HOME WOO" userId="2423f56399691527" providerId="LiveId" clId="{1D72416F-D87B-4B0D-84EA-BE53A109ACE6}" dt="2024-12-17T08:22:38.082" v="8007"/>
          <ac:spMkLst>
            <pc:docMk/>
            <pc:sldMk cId="1712380737" sldId="363"/>
            <ac:spMk id="4" creationId="{81CB07AC-B586-E1F2-F069-5230721210FB}"/>
          </ac:spMkLst>
        </pc:spChg>
        <pc:spChg chg="add del mod">
          <ac:chgData name="HOME WOO" userId="2423f56399691527" providerId="LiveId" clId="{1D72416F-D87B-4B0D-84EA-BE53A109ACE6}" dt="2024-12-17T08:25:09.945" v="8024"/>
          <ac:spMkLst>
            <pc:docMk/>
            <pc:sldMk cId="1712380737" sldId="363"/>
            <ac:spMk id="11" creationId="{60BBFD4A-5892-7D58-5BBE-1CEE695341E1}"/>
          </ac:spMkLst>
        </pc:spChg>
        <pc:spChg chg="add mod">
          <ac:chgData name="HOME WOO" userId="2423f56399691527" providerId="LiveId" clId="{1D72416F-D87B-4B0D-84EA-BE53A109ACE6}" dt="2024-12-17T08:26:30.636" v="8088" actId="20577"/>
          <ac:spMkLst>
            <pc:docMk/>
            <pc:sldMk cId="1712380737" sldId="363"/>
            <ac:spMk id="12" creationId="{A31222FC-1F97-9357-CEF8-AD3CC495FE8E}"/>
          </ac:spMkLst>
        </pc:spChg>
        <pc:spChg chg="add mod">
          <ac:chgData name="HOME WOO" userId="2423f56399691527" providerId="LiveId" clId="{1D72416F-D87B-4B0D-84EA-BE53A109ACE6}" dt="2024-12-17T08:26:16.111" v="8079" actId="1076"/>
          <ac:spMkLst>
            <pc:docMk/>
            <pc:sldMk cId="1712380737" sldId="363"/>
            <ac:spMk id="13" creationId="{9DBCB32C-946E-9503-EF77-8DB85D217C46}"/>
          </ac:spMkLst>
        </pc:spChg>
        <pc:spChg chg="add mod">
          <ac:chgData name="HOME WOO" userId="2423f56399691527" providerId="LiveId" clId="{1D72416F-D87B-4B0D-84EA-BE53A109ACE6}" dt="2024-12-17T08:27:11.131" v="8147" actId="1076"/>
          <ac:spMkLst>
            <pc:docMk/>
            <pc:sldMk cId="1712380737" sldId="363"/>
            <ac:spMk id="14" creationId="{24D3672C-B697-3F26-B751-85DC68F261E8}"/>
          </ac:spMkLst>
        </pc:spChg>
        <pc:picChg chg="add mod">
          <ac:chgData name="HOME WOO" userId="2423f56399691527" providerId="LiveId" clId="{1D72416F-D87B-4B0D-84EA-BE53A109ACE6}" dt="2024-12-17T08:23:27.974" v="8010" actId="1076"/>
          <ac:picMkLst>
            <pc:docMk/>
            <pc:sldMk cId="1712380737" sldId="363"/>
            <ac:picMk id="6" creationId="{2B33B702-7A06-1F83-7E98-B6A3FF3E3293}"/>
          </ac:picMkLst>
        </pc:picChg>
        <pc:picChg chg="add mod">
          <ac:chgData name="HOME WOO" userId="2423f56399691527" providerId="LiveId" clId="{1D72416F-D87B-4B0D-84EA-BE53A109ACE6}" dt="2024-12-17T08:24:53.220" v="8019" actId="1076"/>
          <ac:picMkLst>
            <pc:docMk/>
            <pc:sldMk cId="1712380737" sldId="363"/>
            <ac:picMk id="8" creationId="{0B4618AF-54AE-07BF-B62A-0EE0AF564E22}"/>
          </ac:picMkLst>
        </pc:picChg>
        <pc:picChg chg="add mod">
          <ac:chgData name="HOME WOO" userId="2423f56399691527" providerId="LiveId" clId="{1D72416F-D87B-4B0D-84EA-BE53A109ACE6}" dt="2024-12-17T08:24:57.324" v="8020" actId="1076"/>
          <ac:picMkLst>
            <pc:docMk/>
            <pc:sldMk cId="1712380737" sldId="363"/>
            <ac:picMk id="10" creationId="{1AAAB501-9184-5C3D-BFD5-04C01CB80305}"/>
          </ac:picMkLst>
        </pc:picChg>
      </pc:sldChg>
      <pc:sldChg chg="modSp add mod">
        <pc:chgData name="HOME WOO" userId="2423f56399691527" providerId="LiveId" clId="{1D72416F-D87B-4B0D-84EA-BE53A109ACE6}" dt="2024-12-17T08:46:55.569" v="9471" actId="20577"/>
        <pc:sldMkLst>
          <pc:docMk/>
          <pc:sldMk cId="563067709" sldId="364"/>
        </pc:sldMkLst>
        <pc:spChg chg="mod">
          <ac:chgData name="HOME WOO" userId="2423f56399691527" providerId="LiveId" clId="{1D72416F-D87B-4B0D-84EA-BE53A109ACE6}" dt="2024-12-17T08:46:41.330" v="9437" actId="20577"/>
          <ac:spMkLst>
            <pc:docMk/>
            <pc:sldMk cId="563067709" sldId="364"/>
            <ac:spMk id="8" creationId="{BEA9C43F-603D-3BD5-C594-2AD1465BE39A}"/>
          </ac:spMkLst>
        </pc:spChg>
        <pc:spChg chg="mod">
          <ac:chgData name="HOME WOO" userId="2423f56399691527" providerId="LiveId" clId="{1D72416F-D87B-4B0D-84EA-BE53A109ACE6}" dt="2024-12-17T08:46:34.915" v="9429" actId="1076"/>
          <ac:spMkLst>
            <pc:docMk/>
            <pc:sldMk cId="563067709" sldId="364"/>
            <ac:spMk id="9" creationId="{FAD22D52-279A-61BA-C9F5-45DA56101FF1}"/>
          </ac:spMkLst>
        </pc:spChg>
        <pc:spChg chg="mod">
          <ac:chgData name="HOME WOO" userId="2423f56399691527" providerId="LiveId" clId="{1D72416F-D87B-4B0D-84EA-BE53A109ACE6}" dt="2024-12-17T08:46:55.569" v="9471" actId="20577"/>
          <ac:spMkLst>
            <pc:docMk/>
            <pc:sldMk cId="563067709" sldId="364"/>
            <ac:spMk id="10" creationId="{1E975F07-65D5-14DB-F999-8AB09DABE4DC}"/>
          </ac:spMkLst>
        </pc:spChg>
      </pc:sldChg>
    </pc:docChg>
  </pc:docChgLst>
  <pc:docChgLst>
    <pc:chgData name="HOME WOO" userId="2423f56399691527" providerId="LiveId" clId="{29E77C83-C867-4BAE-A78A-F670D6818B0A}"/>
    <pc:docChg chg="undo custSel addSld delSld modSld">
      <pc:chgData name="HOME WOO" userId="2423f56399691527" providerId="LiveId" clId="{29E77C83-C867-4BAE-A78A-F670D6818B0A}" dt="2024-12-14T13:20:42.004" v="243" actId="2696"/>
      <pc:docMkLst>
        <pc:docMk/>
      </pc:docMkLst>
      <pc:sldChg chg="modSp mod">
        <pc:chgData name="HOME WOO" userId="2423f56399691527" providerId="LiveId" clId="{29E77C83-C867-4BAE-A78A-F670D6818B0A}" dt="2024-12-14T13:20:16.219" v="241"/>
        <pc:sldMkLst>
          <pc:docMk/>
          <pc:sldMk cId="0" sldId="256"/>
        </pc:sldMkLst>
        <pc:spChg chg="mod">
          <ac:chgData name="HOME WOO" userId="2423f56399691527" providerId="LiveId" clId="{29E77C83-C867-4BAE-A78A-F670D6818B0A}" dt="2024-12-14T13:19:48.767" v="211"/>
          <ac:spMkLst>
            <pc:docMk/>
            <pc:sldMk cId="0" sldId="256"/>
            <ac:spMk id="3" creationId="{00000000-0000-0000-0000-000000000000}"/>
          </ac:spMkLst>
        </pc:spChg>
        <pc:spChg chg="mod">
          <ac:chgData name="HOME WOO" userId="2423f56399691527" providerId="LiveId" clId="{29E77C83-C867-4BAE-A78A-F670D6818B0A}" dt="2024-12-14T13:20:16.219" v="241"/>
          <ac:spMkLst>
            <pc:docMk/>
            <pc:sldMk cId="0" sldId="256"/>
            <ac:spMk id="4" creationId="{00000000-0000-0000-0000-000000000000}"/>
          </ac:spMkLst>
        </pc:spChg>
      </pc:sldChg>
      <pc:sldChg chg="del">
        <pc:chgData name="HOME WOO" userId="2423f56399691527" providerId="LiveId" clId="{29E77C83-C867-4BAE-A78A-F670D6818B0A}" dt="2024-12-14T13:20:42.004" v="243" actId="2696"/>
        <pc:sldMkLst>
          <pc:docMk/>
          <pc:sldMk cId="1550194631" sldId="332"/>
        </pc:sldMkLst>
      </pc:sldChg>
      <pc:sldChg chg="modSp mod">
        <pc:chgData name="HOME WOO" userId="2423f56399691527" providerId="LiveId" clId="{29E77C83-C867-4BAE-A78A-F670D6818B0A}" dt="2024-12-14T13:07:04.922" v="115"/>
        <pc:sldMkLst>
          <pc:docMk/>
          <pc:sldMk cId="1530985608" sldId="336"/>
        </pc:sldMkLst>
        <pc:graphicFrameChg chg="mod modGraphic">
          <ac:chgData name="HOME WOO" userId="2423f56399691527" providerId="LiveId" clId="{29E77C83-C867-4BAE-A78A-F670D6818B0A}" dt="2024-12-14T13:07:04.922" v="115"/>
          <ac:graphicFrameMkLst>
            <pc:docMk/>
            <pc:sldMk cId="1530985608" sldId="336"/>
            <ac:graphicFrameMk id="5" creationId="{138D92DE-3313-341A-7253-A23793A03C32}"/>
          </ac:graphicFrameMkLst>
        </pc:graphicFrameChg>
      </pc:sldChg>
      <pc:sldChg chg="modSp mod">
        <pc:chgData name="HOME WOO" userId="2423f56399691527" providerId="LiveId" clId="{29E77C83-C867-4BAE-A78A-F670D6818B0A}" dt="2024-12-14T13:07:29.966" v="164" actId="12"/>
        <pc:sldMkLst>
          <pc:docMk/>
          <pc:sldMk cId="2930014797" sldId="339"/>
        </pc:sldMkLst>
        <pc:spChg chg="mod">
          <ac:chgData name="HOME WOO" userId="2423f56399691527" providerId="LiveId" clId="{29E77C83-C867-4BAE-A78A-F670D6818B0A}" dt="2024-12-14T13:07:29.966" v="164" actId="12"/>
          <ac:spMkLst>
            <pc:docMk/>
            <pc:sldMk cId="2930014797" sldId="339"/>
            <ac:spMk id="4" creationId="{00000000-0000-0000-0000-000000000000}"/>
          </ac:spMkLst>
        </pc:spChg>
      </pc:sldChg>
      <pc:sldChg chg="add">
        <pc:chgData name="HOME WOO" userId="2423f56399691527" providerId="LiveId" clId="{29E77C83-C867-4BAE-A78A-F670D6818B0A}" dt="2024-12-14T13:20:38.531" v="242"/>
        <pc:sldMkLst>
          <pc:docMk/>
          <pc:sldMk cId="2984937496" sldId="34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책과 사람</a:t>
            </a:r>
            <a:r>
              <a:rPr lang="ko-KR" altLang="en-US" sz="36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endParaRPr sz="3600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2019102199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우성현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0D406-C1DE-A784-6E32-07E0431C3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B3F50-2147-D550-E77B-EFFE180F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pic>
        <p:nvPicPr>
          <p:cNvPr id="12" name="내용 개체 틀 11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967F74AB-12D6-7448-4B2F-5376A1DA1DFD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9" y="1600200"/>
            <a:ext cx="8496977" cy="477954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3CCAD5-EE34-6639-1964-C46B1C49B6A3}"/>
              </a:ext>
            </a:extLst>
          </p:cNvPr>
          <p:cNvSpPr txBox="1"/>
          <p:nvPr/>
        </p:nvSpPr>
        <p:spPr>
          <a:xfrm>
            <a:off x="685800" y="1143000"/>
            <a:ext cx="6528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yolov5 </a:t>
            </a:r>
            <a:r>
              <a:rPr lang="ko-KR" altLang="en-US" dirty="0"/>
              <a:t>실행</a:t>
            </a:r>
            <a:r>
              <a:rPr lang="en-US" altLang="ko-KR" dirty="0"/>
              <a:t>:  </a:t>
            </a:r>
            <a:r>
              <a:rPr lang="en-US" altLang="ko-KR" dirty="0" err="1"/>
              <a:t>venv</a:t>
            </a:r>
            <a:r>
              <a:rPr lang="en-US" altLang="ko-KR" dirty="0"/>
              <a:t> </a:t>
            </a:r>
            <a:r>
              <a:rPr lang="ko-KR" altLang="en-US" dirty="0"/>
              <a:t>활성화 후 </a:t>
            </a:r>
            <a:r>
              <a:rPr lang="en-US" altLang="ko-KR" dirty="0"/>
              <a:t>python detect.py --source 0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53177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0584D-3529-BF2D-B6FB-62CAEA0B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33442-8E10-4F37-B8CE-00E7CD04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30BA7-0F01-BBAB-DDBB-D28806EA787A}"/>
              </a:ext>
            </a:extLst>
          </p:cNvPr>
          <p:cNvSpPr txBox="1"/>
          <p:nvPr/>
        </p:nvSpPr>
        <p:spPr>
          <a:xfrm>
            <a:off x="685800" y="1143000"/>
            <a:ext cx="582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1-2 person, book </a:t>
            </a:r>
            <a:r>
              <a:rPr lang="ko-KR" altLang="en-US" dirty="0"/>
              <a:t>객체 감지</a:t>
            </a:r>
            <a:r>
              <a:rPr lang="en-US" altLang="ko-KR" dirty="0"/>
              <a:t>:  </a:t>
            </a:r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라이브러리 추가 사용</a:t>
            </a:r>
          </a:p>
        </p:txBody>
      </p:sp>
      <p:pic>
        <p:nvPicPr>
          <p:cNvPr id="6" name="내용 개체 틀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F74910E-7E46-093D-36B2-3005AE01441D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600200"/>
            <a:ext cx="8610600" cy="4843462"/>
          </a:xfrm>
        </p:spPr>
      </p:pic>
    </p:spTree>
    <p:extLst>
      <p:ext uri="{BB962C8B-B14F-4D97-AF65-F5344CB8AC3E}">
        <p14:creationId xmlns:p14="http://schemas.microsoft.com/office/powerpoint/2010/main" val="232757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DA389-F5C4-29DD-A4ED-A24A18518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23EBF-05FA-0F25-CC8E-00B15F026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C61DFF-82ED-B337-788B-BC567929A6F0}"/>
              </a:ext>
            </a:extLst>
          </p:cNvPr>
          <p:cNvSpPr txBox="1"/>
          <p:nvPr/>
        </p:nvSpPr>
        <p:spPr>
          <a:xfrm>
            <a:off x="685800" y="1143000"/>
            <a:ext cx="922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1-3 Post </a:t>
            </a:r>
            <a:r>
              <a:rPr lang="ko-KR" altLang="en-US" dirty="0"/>
              <a:t>보내고 탐지 루프 종료</a:t>
            </a:r>
            <a:r>
              <a:rPr lang="en-US" altLang="ko-KR" dirty="0"/>
              <a:t>: response </a:t>
            </a:r>
            <a:r>
              <a:rPr lang="ko-KR" altLang="en-US" dirty="0"/>
              <a:t>코드를 포함한 보낸 데이터에 관한 추가 설명 </a:t>
            </a:r>
            <a:r>
              <a:rPr lang="en-US" altLang="ko-KR" dirty="0"/>
              <a:t>print</a:t>
            </a:r>
            <a:endParaRPr lang="ko-KR" altLang="en-US" dirty="0"/>
          </a:p>
        </p:txBody>
      </p:sp>
      <p:pic>
        <p:nvPicPr>
          <p:cNvPr id="7" name="내용 개체 틀 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DF46510-CD9E-F4BE-0707-6A155B5E89AD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1496383"/>
            <a:ext cx="8757919" cy="4926329"/>
          </a:xfrm>
        </p:spPr>
      </p:pic>
    </p:spTree>
    <p:extLst>
      <p:ext uri="{BB962C8B-B14F-4D97-AF65-F5344CB8AC3E}">
        <p14:creationId xmlns:p14="http://schemas.microsoft.com/office/powerpoint/2010/main" val="44756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65200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mysite/settings.py (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프로젝트의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settings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파일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수정 사항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: Django REST Framework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의 인증 및 권한 설정을 추가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blog/views.py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수정 사항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: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BlogImages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ViewSet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에서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perform_create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메서드를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오버라이드하여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author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를 자동으로 설정하고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인증 및 권한 클래스를 설정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58504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Image Blog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및 관리 기능은 그대로 유지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-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published_date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가 아닌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created_date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순서로 변경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5542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serailizers.py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dirty="0">
                <a:latin typeface="+mn-ea"/>
                <a:cs typeface="Gulim"/>
              </a:rPr>
              <a:t>Id </a:t>
            </a:r>
            <a:r>
              <a:rPr lang="ko-KR" altLang="en-US" sz="1200" kern="0" dirty="0">
                <a:latin typeface="+mn-ea"/>
                <a:cs typeface="Gulim"/>
              </a:rPr>
              <a:t>필드 추가</a:t>
            </a:r>
            <a:r>
              <a:rPr lang="en-US" altLang="ko-KR" sz="1200" kern="0" dirty="0">
                <a:latin typeface="+mn-ea"/>
                <a:cs typeface="Gulim"/>
              </a:rPr>
              <a:t>, author, </a:t>
            </a:r>
            <a:r>
              <a:rPr lang="en-US" altLang="ko-KR" sz="1200" kern="0" dirty="0" err="1">
                <a:latin typeface="+mn-ea"/>
                <a:cs typeface="Gulim"/>
              </a:rPr>
              <a:t>created_date</a:t>
            </a:r>
            <a:r>
              <a:rPr lang="en-US" altLang="ko-KR" sz="1200" kern="0" dirty="0">
                <a:latin typeface="+mn-ea"/>
                <a:cs typeface="Gulim"/>
              </a:rPr>
              <a:t>, </a:t>
            </a:r>
            <a:r>
              <a:rPr lang="en-US" altLang="ko-KR" sz="1200" kern="0" dirty="0" err="1">
                <a:latin typeface="+mn-ea"/>
                <a:cs typeface="Gulim"/>
              </a:rPr>
              <a:t>published_date</a:t>
            </a:r>
            <a:r>
              <a:rPr lang="ko-KR" altLang="en-US" sz="1200" kern="0" dirty="0">
                <a:latin typeface="+mn-ea"/>
                <a:cs typeface="Gulim"/>
              </a:rPr>
              <a:t>는 읽기 전용으로 변경</a:t>
            </a:r>
            <a:endParaRPr lang="en-US" altLang="ko-KR" sz="1200" kern="0" dirty="0"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646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blog/views.py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Gulim"/>
              </a:rPr>
              <a:t>Post object filter</a:t>
            </a:r>
            <a:r>
              <a:rPr lang="ko-KR" altLang="en-US" sz="1200" kern="0" spc="-5" dirty="0">
                <a:latin typeface="+mn-ea"/>
                <a:cs typeface="Gulim"/>
              </a:rPr>
              <a:t>를 </a:t>
            </a:r>
            <a:r>
              <a:rPr lang="en-US" altLang="ko-KR" sz="1200" kern="0" spc="-5" dirty="0" err="1">
                <a:latin typeface="+mn-ea"/>
                <a:cs typeface="Gulim"/>
              </a:rPr>
              <a:t>created_date</a:t>
            </a:r>
            <a:r>
              <a:rPr lang="ko-KR" altLang="en-US" sz="1200" kern="0" spc="-5" dirty="0">
                <a:latin typeface="+mn-ea"/>
                <a:cs typeface="Gulim"/>
              </a:rPr>
              <a:t>로 변경</a:t>
            </a:r>
            <a:endParaRPr lang="en-US" altLang="ko-KR" sz="1200" kern="0" spc="-5" dirty="0">
              <a:latin typeface="+mn-ea"/>
              <a:cs typeface="Gulim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Gulim"/>
              </a:rPr>
              <a:t>2-2 </a:t>
            </a:r>
            <a:r>
              <a:rPr lang="ko-KR" altLang="en-US" sz="1200" kern="0" spc="-5" dirty="0">
                <a:latin typeface="+mn-ea"/>
                <a:cs typeface="Gulim"/>
              </a:rPr>
              <a:t>사진 참고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83127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en-US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json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구조 변경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기존의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author, title, text,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Gulim"/>
              </a:rPr>
              <a:t>created_date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Gulim"/>
              </a:rPr>
              <a:t>published_date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, image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에서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Django server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에서 사용하는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pk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값을 이용해 데이터에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Id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를 추가하였음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dirty="0">
                <a:latin typeface="+mn-ea"/>
                <a:cs typeface="Gulim"/>
              </a:rPr>
              <a:t>Serializers.py </a:t>
            </a:r>
            <a:r>
              <a:rPr lang="ko-KR" altLang="en-US" sz="1200" dirty="0">
                <a:latin typeface="+mn-ea"/>
                <a:cs typeface="Gulim"/>
              </a:rPr>
              <a:t>참고</a:t>
            </a:r>
          </a:p>
          <a:p>
            <a:endParaRPr kumimoji="1" lang="ko-KR" altLang="en-US" sz="8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B4B398-99C1-FB19-A4C0-F3639FC9F396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A365E-371B-002D-DEE8-FE353F8C2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3CE8D-01FB-FE72-A7BA-5E9C52C5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pic>
        <p:nvPicPr>
          <p:cNvPr id="10" name="내용 개체 틀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3A48ECB-1DD9-168B-5416-2C1701FDEB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77340"/>
            <a:ext cx="8710507" cy="4899660"/>
          </a:xfr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BFEF644-BF55-9347-CAF6-4A6B1B0A1C89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91489" y="1143000"/>
            <a:ext cx="8710507" cy="276999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2-1 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관리자 권한으로 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Post 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게시물 수정 가능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기존 기능과 동일</a:t>
            </a:r>
          </a:p>
        </p:txBody>
      </p:sp>
    </p:spTree>
    <p:extLst>
      <p:ext uri="{BB962C8B-B14F-4D97-AF65-F5344CB8AC3E}">
        <p14:creationId xmlns:p14="http://schemas.microsoft.com/office/powerpoint/2010/main" val="241818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E05E2-14E2-9AAD-882F-5A7B989C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D55E2-766F-A1F7-079C-9C3F52BD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584BFCCB-9830-A087-643B-2F938AA1167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29606" y="1066800"/>
            <a:ext cx="6099794" cy="307777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2-2 </a:t>
            </a:r>
            <a:r>
              <a:rPr lang="en-US" altLang="ko-KR" sz="2000" dirty="0" err="1">
                <a:solidFill>
                  <a:schemeClr val="tx1"/>
                </a:solidFill>
                <a:latin typeface="+mn-ea"/>
              </a:rPr>
              <a:t>created_date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기준으로 </a:t>
            </a:r>
            <a:r>
              <a:rPr lang="en-US" altLang="ko-KR" sz="2000" dirty="0" err="1">
                <a:solidFill>
                  <a:schemeClr val="tx1"/>
                </a:solidFill>
                <a:latin typeface="+mn-ea"/>
              </a:rPr>
              <a:t>post_list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생성</a:t>
            </a:r>
          </a:p>
        </p:txBody>
      </p:sp>
      <p:pic>
        <p:nvPicPr>
          <p:cNvPr id="20" name="내용 개체 틀 19" descr="텍스트, 스크린샷, 인간의 얼굴, 소프트웨어이(가) 표시된 사진&#10;&#10;자동 생성된 설명">
            <a:extLst>
              <a:ext uri="{FF2B5EF4-FFF2-40B4-BE49-F238E27FC236}">
                <a16:creationId xmlns:a16="http://schemas.microsoft.com/office/drawing/2014/main" id="{5A799432-FE37-CA56-21D7-1C9BB6665B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6" y="1577340"/>
            <a:ext cx="8168641" cy="4594860"/>
          </a:xfrm>
        </p:spPr>
      </p:pic>
    </p:spTree>
    <p:extLst>
      <p:ext uri="{BB962C8B-B14F-4D97-AF65-F5344CB8AC3E}">
        <p14:creationId xmlns:p14="http://schemas.microsoft.com/office/powerpoint/2010/main" val="66070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87514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activity_xml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MainActivity.java, ImageAdapter.java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이용하여 이미지 로드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Picasso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사용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dirty="0" err="1">
                <a:solidFill>
                  <a:schemeClr val="tx1"/>
                </a:solidFill>
                <a:latin typeface="+mn-ea"/>
                <a:cs typeface="Gulim"/>
              </a:rPr>
              <a:t>EditActivity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에서 이미지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Gulim"/>
              </a:rPr>
              <a:t>클릭시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 변경할 수 있는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method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추가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3-1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사진 참고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254685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MainActivity.java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에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GetPostsTask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참고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Token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을 이용하여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json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데이터를 받아오고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여러 날짜 형식으로 저장되어 있는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Date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객체들을 하나의 통일된 형식으로 변환하여 날짜 최신별로 출력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3-1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사진 참고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2564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Malgun Gothic"/>
              </a:rPr>
              <a:t>사용자 시나리오</a:t>
            </a:r>
            <a:endParaRPr lang="en-US" altLang="ko-KR" sz="1200" kern="0" spc="-5" dirty="0">
              <a:latin typeface="+mn-ea"/>
              <a:cs typeface="Malgun Gothic"/>
            </a:endParaRPr>
          </a:p>
          <a:p>
            <a:pPr marL="1148080" lvl="2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Malgun Gothic"/>
              </a:rPr>
              <a:t>어플리케이션 실행 </a:t>
            </a:r>
            <a:r>
              <a:rPr lang="en-US" altLang="ko-KR" sz="1200" kern="0" spc="-5" dirty="0">
                <a:latin typeface="+mn-ea"/>
                <a:cs typeface="Malgun Gothic"/>
              </a:rPr>
              <a:t>-&gt;Image </a:t>
            </a:r>
            <a:r>
              <a:rPr lang="en-US" altLang="ko-KR" sz="1200" kern="0" spc="-5" dirty="0" err="1">
                <a:latin typeface="+mn-ea"/>
                <a:cs typeface="Malgun Gothic"/>
              </a:rPr>
              <a:t>Iist</a:t>
            </a:r>
            <a:r>
              <a:rPr lang="en-US" altLang="ko-KR" sz="1200" kern="0" spc="-5" dirty="0">
                <a:latin typeface="+mn-ea"/>
                <a:cs typeface="Malgun Gothic"/>
              </a:rPr>
              <a:t> </a:t>
            </a:r>
            <a:r>
              <a:rPr lang="ko-KR" altLang="en-US" sz="1200" kern="0" spc="-5" dirty="0">
                <a:latin typeface="+mn-ea"/>
                <a:cs typeface="Malgun Gothic"/>
              </a:rPr>
              <a:t>획득</a:t>
            </a:r>
            <a:r>
              <a:rPr lang="en-US" altLang="ko-KR" sz="1200" kern="0" spc="-5" dirty="0"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latin typeface="+mn-ea"/>
                <a:cs typeface="Malgun Gothic"/>
              </a:rPr>
              <a:t>및 </a:t>
            </a:r>
            <a:r>
              <a:rPr lang="en-US" altLang="ko-KR" sz="1200" kern="0" spc="-5" dirty="0">
                <a:latin typeface="+mn-ea"/>
                <a:cs typeface="Malgun Gothic"/>
              </a:rPr>
              <a:t>created </a:t>
            </a:r>
            <a:r>
              <a:rPr lang="ko-KR" altLang="en-US" sz="1200" kern="0" spc="-5" dirty="0">
                <a:latin typeface="+mn-ea"/>
                <a:cs typeface="Malgun Gothic"/>
              </a:rPr>
              <a:t>시간 기준으로 정렬</a:t>
            </a:r>
            <a:endParaRPr lang="en-US" altLang="ko-KR" sz="1200" kern="0" spc="-5" dirty="0">
              <a:latin typeface="+mn-ea"/>
              <a:cs typeface="Malgun Gothic"/>
            </a:endParaRPr>
          </a:p>
          <a:p>
            <a:pPr marL="1148080" lvl="2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Malgun Gothic"/>
              </a:rPr>
              <a:t>이미지 클릭 시</a:t>
            </a:r>
            <a:r>
              <a:rPr lang="en-US" altLang="ko-KR" sz="1200" kern="0" spc="-5" dirty="0">
                <a:latin typeface="+mn-ea"/>
                <a:cs typeface="Malgun Gothic"/>
              </a:rPr>
              <a:t>, EditActivity.java</a:t>
            </a:r>
            <a:r>
              <a:rPr lang="ko-KR" altLang="en-US" sz="1200" kern="0" spc="-5" dirty="0">
                <a:latin typeface="+mn-ea"/>
                <a:cs typeface="Malgun Gothic"/>
              </a:rPr>
              <a:t> 변경 탭으로 이동 이미지 및 </a:t>
            </a:r>
            <a:r>
              <a:rPr lang="en-US" altLang="ko-KR" sz="1200" kern="0" spc="-5" dirty="0">
                <a:latin typeface="+mn-ea"/>
                <a:cs typeface="Malgun Gothic"/>
              </a:rPr>
              <a:t>title, text </a:t>
            </a:r>
            <a:r>
              <a:rPr lang="ko-KR" altLang="en-US" sz="1200" kern="0" spc="-5" dirty="0">
                <a:latin typeface="+mn-ea"/>
                <a:cs typeface="Malgun Gothic"/>
              </a:rPr>
              <a:t>수정 가능</a:t>
            </a:r>
            <a:r>
              <a:rPr lang="en-US" altLang="ko-KR" sz="1200" kern="0" spc="-5" dirty="0">
                <a:latin typeface="+mn-ea"/>
                <a:cs typeface="Malgun Gothic"/>
              </a:rPr>
              <a:t>(</a:t>
            </a:r>
            <a:r>
              <a:rPr lang="en-US" altLang="ko-KR" sz="1200" kern="0" spc="-5" dirty="0" err="1">
                <a:latin typeface="+mn-ea"/>
                <a:cs typeface="Malgun Gothic"/>
              </a:rPr>
              <a:t>json</a:t>
            </a:r>
            <a:r>
              <a:rPr lang="ko-KR" altLang="en-US" sz="1200" kern="0" spc="-5" dirty="0">
                <a:latin typeface="+mn-ea"/>
                <a:cs typeface="Malgun Gothic"/>
              </a:rPr>
              <a:t>의 </a:t>
            </a:r>
            <a:r>
              <a:rPr lang="en-US" altLang="ko-KR" sz="1200" kern="0" spc="-5" dirty="0">
                <a:latin typeface="+mn-ea"/>
                <a:cs typeface="Malgun Gothic"/>
              </a:rPr>
              <a:t>id </a:t>
            </a:r>
            <a:r>
              <a:rPr lang="ko-KR" altLang="en-US" sz="1200" kern="0" spc="-5" dirty="0">
                <a:latin typeface="+mn-ea"/>
                <a:cs typeface="Malgun Gothic"/>
              </a:rPr>
              <a:t>값으로 </a:t>
            </a:r>
            <a:r>
              <a:rPr lang="en-US" altLang="ko-KR" sz="1200" kern="0" spc="-5" dirty="0" err="1">
                <a:latin typeface="+mn-ea"/>
                <a:cs typeface="Malgun Gothic"/>
              </a:rPr>
              <a:t>json</a:t>
            </a:r>
            <a:r>
              <a:rPr lang="ko-KR" altLang="en-US" sz="1200" kern="0" spc="-5" dirty="0">
                <a:latin typeface="+mn-ea"/>
                <a:cs typeface="Malgun Gothic"/>
              </a:rPr>
              <a:t>데이터 관리</a:t>
            </a:r>
            <a:r>
              <a:rPr lang="en-US" altLang="ko-KR" sz="1200" kern="0" spc="-5" dirty="0">
                <a:latin typeface="+mn-ea"/>
                <a:cs typeface="Malgun Gothic"/>
              </a:rPr>
              <a:t>)</a:t>
            </a:r>
          </a:p>
          <a:p>
            <a:pPr marL="1148080" lvl="2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Malgun Gothic"/>
              </a:rPr>
              <a:t>글쓰기부터는 </a:t>
            </a:r>
            <a:r>
              <a:rPr lang="en-US" altLang="ko-KR" sz="1200" kern="0" spc="-5" dirty="0">
                <a:latin typeface="+mn-ea"/>
                <a:cs typeface="Malgun Gothic"/>
              </a:rPr>
              <a:t>3.4 </a:t>
            </a:r>
            <a:r>
              <a:rPr lang="ko-KR" altLang="en-US" sz="1200" kern="0" spc="-5" dirty="0">
                <a:latin typeface="+mn-ea"/>
                <a:cs typeface="Malgun Gothic"/>
              </a:rPr>
              <a:t>참고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2811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글쓰기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탭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yolov5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의 모델을 통한 사진에서의 정보를 가지고 객체 탐색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WriteActivity1.java</a:t>
            </a: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Yolov5 </a:t>
            </a:r>
            <a:r>
              <a:rPr lang="ko-KR" altLang="en-US" sz="1200" kern="0" spc="-5" dirty="0">
                <a:latin typeface="+mn-ea"/>
                <a:cs typeface="Malgun Gothic"/>
              </a:rPr>
              <a:t>모델을 </a:t>
            </a:r>
            <a:r>
              <a:rPr lang="en-US" altLang="ko-KR" sz="1200" kern="0" spc="-5" dirty="0">
                <a:latin typeface="+mn-ea"/>
                <a:cs typeface="Malgun Gothic"/>
              </a:rPr>
              <a:t>yolov5s.torchscript.pt</a:t>
            </a:r>
            <a:r>
              <a:rPr lang="ko-KR" altLang="en-US" sz="1200" kern="0" spc="-5" dirty="0">
                <a:latin typeface="+mn-ea"/>
                <a:cs typeface="Malgun Gothic"/>
              </a:rPr>
              <a:t>로 변환하고 특정 폴더에 넣은 후</a:t>
            </a:r>
            <a:br>
              <a:rPr lang="en-US" altLang="ko-KR" sz="1200" kern="0" spc="-5" dirty="0">
                <a:latin typeface="+mn-ea"/>
                <a:cs typeface="Malgun Gothic"/>
              </a:rPr>
            </a:br>
            <a:r>
              <a:rPr lang="en-US" altLang="ko-KR" sz="1200" kern="0" spc="-5" dirty="0" err="1">
                <a:latin typeface="+mn-ea"/>
                <a:cs typeface="Malgun Gothic"/>
              </a:rPr>
              <a:t>build.gradle</a:t>
            </a:r>
            <a:r>
              <a:rPr lang="ko-KR" altLang="en-US" sz="1200" kern="0" spc="-5" dirty="0">
                <a:latin typeface="+mn-ea"/>
                <a:cs typeface="Malgun Gothic"/>
              </a:rPr>
              <a:t>에 해당 라이브러리 추가함</a:t>
            </a:r>
            <a:r>
              <a:rPr lang="en-US" altLang="ko-KR" sz="1200" kern="0" spc="-5" dirty="0"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latin typeface="+mn-ea"/>
                <a:cs typeface="Malgun Gothic"/>
              </a:rPr>
              <a:t>라이브러리 의존성 때문에 해당 라이브러리 따로 설정함</a:t>
            </a:r>
            <a:endParaRPr lang="en-US" altLang="ko-KR" sz="1200" kern="0" spc="-5" dirty="0"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Java</a:t>
            </a:r>
            <a:r>
              <a:rPr lang="ko-KR" altLang="en-US" sz="1200" kern="0" spc="-5" dirty="0">
                <a:latin typeface="+mn-ea"/>
                <a:cs typeface="Malgun Gothic"/>
              </a:rPr>
              <a:t>코드를 통해 </a:t>
            </a:r>
            <a:r>
              <a:rPr lang="en-US" altLang="ko-KR" sz="1200" kern="0" spc="-5" dirty="0">
                <a:latin typeface="+mn-ea"/>
                <a:cs typeface="Malgun Gothic"/>
              </a:rPr>
              <a:t>RGB</a:t>
            </a:r>
            <a:r>
              <a:rPr lang="ko-KR" altLang="en-US" sz="1200" kern="0" spc="-5" dirty="0">
                <a:latin typeface="+mn-ea"/>
                <a:cs typeface="Malgun Gothic"/>
              </a:rPr>
              <a:t>를 </a:t>
            </a:r>
            <a:r>
              <a:rPr lang="en-US" altLang="ko-KR" sz="1200" kern="0" spc="-5" dirty="0">
                <a:latin typeface="+mn-ea"/>
                <a:cs typeface="Malgun Gothic"/>
              </a:rPr>
              <a:t>float </a:t>
            </a:r>
            <a:r>
              <a:rPr lang="ko-KR" altLang="en-US" sz="1200" kern="0" spc="-5" dirty="0">
                <a:latin typeface="+mn-ea"/>
                <a:cs typeface="Malgun Gothic"/>
              </a:rPr>
              <a:t>배열로 만들어 </a:t>
            </a:r>
            <a:r>
              <a:rPr lang="en-US" altLang="ko-KR" sz="1200" kern="0" spc="-5" dirty="0" err="1">
                <a:latin typeface="+mn-ea"/>
                <a:cs typeface="Malgun Gothic"/>
              </a:rPr>
              <a:t>inputTensor</a:t>
            </a:r>
            <a:r>
              <a:rPr lang="ko-KR" altLang="en-US" sz="1200" kern="0" spc="-5" dirty="0">
                <a:latin typeface="+mn-ea"/>
                <a:cs typeface="Malgun Gothic"/>
              </a:rPr>
              <a:t>를 이용할 수 있는 형식으로 변환 후 </a:t>
            </a:r>
            <a:r>
              <a:rPr lang="en-US" altLang="ko-KR" sz="1200" kern="0" spc="-5" dirty="0">
                <a:latin typeface="+mn-ea"/>
                <a:cs typeface="Malgun Gothic"/>
              </a:rPr>
              <a:t>person</a:t>
            </a:r>
            <a:r>
              <a:rPr lang="ko-KR" altLang="en-US" sz="1200" kern="0" spc="-5" dirty="0">
                <a:latin typeface="+mn-ea"/>
                <a:cs typeface="Malgun Gothic"/>
              </a:rPr>
              <a:t>과 </a:t>
            </a:r>
            <a:r>
              <a:rPr lang="en-US" altLang="ko-KR" sz="1200" kern="0" spc="-5" dirty="0">
                <a:latin typeface="+mn-ea"/>
                <a:cs typeface="Malgun Gothic"/>
              </a:rPr>
              <a:t>book </a:t>
            </a:r>
            <a:r>
              <a:rPr lang="ko-KR" altLang="en-US" sz="1200" kern="0" spc="-5" dirty="0">
                <a:latin typeface="+mn-ea"/>
                <a:cs typeface="Malgun Gothic"/>
              </a:rPr>
              <a:t>탐색</a:t>
            </a:r>
            <a:endParaRPr lang="en-US" altLang="ko-KR" sz="1200" kern="0" spc="-5" dirty="0"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Gulim"/>
              </a:rPr>
              <a:t>뒤에 </a:t>
            </a:r>
            <a:r>
              <a:rPr lang="en-US" altLang="ko-KR" sz="1200" kern="0" spc="-5" dirty="0">
                <a:latin typeface="+mn-ea"/>
                <a:cs typeface="Gulim"/>
              </a:rPr>
              <a:t>3-2 </a:t>
            </a:r>
            <a:r>
              <a:rPr lang="ko-KR" altLang="en-US" sz="1200" kern="0" spc="-5" dirty="0">
                <a:latin typeface="+mn-ea"/>
                <a:cs typeface="Gulim"/>
              </a:rPr>
              <a:t>사진 참고</a:t>
            </a:r>
            <a:endParaRPr lang="ko-KR" altLang="en-US" sz="800" kern="0" dirty="0">
              <a:latin typeface="+mn-ea"/>
              <a:cs typeface="Gulim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0DE124F-3F00-237E-8BF6-38C7AE101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739" y="4343400"/>
            <a:ext cx="2473959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implementation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'org.pytorch:pytorch_android:1.9.0'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implementation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'org.pytorch:pytorch_android_torchvision:1.9.0'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pytorch_android_lite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제외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exclude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group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org.pytorch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module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pytorch_android_lite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3604-478C-B5D4-1288-1EEF58665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F116C-69A7-5D20-ED7B-03E3433F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3EB3A-DBA8-7642-9CFB-A93417BD8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92900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3.5.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글쓰기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탭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글쓰기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에서 성공하면 화면전환후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title, text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입력 화면 생성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WriteActivity2.java, activity_write2.xml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Title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과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text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를 입력할 칸이 나오고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입력 후 저장 버튼을 누르면 해당 데이터를 기반으로 서버에게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POST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를 보냄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created_date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published_date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는 서버가 제어하는 영역으로 바꾸어 시간은 저장 버튼을 눌러 발생하는 시점으로 제작하였음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3-3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사진 참고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8C59E-E3A0-BFF2-508E-029ED152024A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286745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글 수정 탭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MainActivity.java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에서 나온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item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의 해당 내용을 수정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EditActivity.java, activity_edit.xml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json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필드에 추가된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id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로 클릭한 해당 데이터를 받아오고 수정하는 코드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이미지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선택시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휴대폰에 내장된 이미지로 변경 가능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저장 버튼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클릭시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메인화면으로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돌아가고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자동으로 서버의 데이터 동기화가 이뤄짐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3-4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사진 참고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40587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0E179-A2DE-7E80-03D9-3C411DAB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- 3. Client System(Android, Java</a:t>
            </a:r>
            <a:r>
              <a:rPr lang="ko-KR" altLang="en-US" dirty="0"/>
              <a:t>기반</a:t>
            </a:r>
            <a:r>
              <a:rPr lang="en-US" altLang="ko-KR" dirty="0"/>
              <a:t>, </a:t>
            </a:r>
            <a:r>
              <a:rPr lang="ko-KR" altLang="en-US" dirty="0"/>
              <a:t>개별 제안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 descr="멀티미디어, 통신 장치, 정보기기, 모바일 기기이(가) 표시된 사진&#10;&#10;자동 생성된 설명">
            <a:extLst>
              <a:ext uri="{FF2B5EF4-FFF2-40B4-BE49-F238E27FC236}">
                <a16:creationId xmlns:a16="http://schemas.microsoft.com/office/drawing/2014/main" id="{E0E8E4AB-8C48-6DD9-2574-F9A4A95BB3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19" y="1577975"/>
            <a:ext cx="2461837" cy="4525963"/>
          </a:xfrm>
        </p:spPr>
      </p:pic>
      <p:pic>
        <p:nvPicPr>
          <p:cNvPr id="8" name="내용 개체 틀 7" descr="스크린샷, 정보기기, 멀티미디어, 전자 기기이(가) 표시된 사진&#10;&#10;자동 생성된 설명">
            <a:extLst>
              <a:ext uri="{FF2B5EF4-FFF2-40B4-BE49-F238E27FC236}">
                <a16:creationId xmlns:a16="http://schemas.microsoft.com/office/drawing/2014/main" id="{A73CBE2A-09A0-ECE0-AF29-23584DCF86E3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30" y="1577975"/>
            <a:ext cx="2624264" cy="45259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301CE-AF22-5238-17A9-562FDD0322DE}"/>
              </a:ext>
            </a:extLst>
          </p:cNvPr>
          <p:cNvSpPr txBox="1"/>
          <p:nvPr/>
        </p:nvSpPr>
        <p:spPr>
          <a:xfrm>
            <a:off x="1348039" y="1208643"/>
            <a:ext cx="253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3-1 </a:t>
            </a:r>
            <a:r>
              <a:rPr lang="ko-KR" altLang="en-US" dirty="0"/>
              <a:t>사진</a:t>
            </a:r>
            <a:r>
              <a:rPr lang="en-US" altLang="ko-KR" dirty="0"/>
              <a:t>: Image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98385-7629-0E64-B8AF-393C7850F889}"/>
              </a:ext>
            </a:extLst>
          </p:cNvPr>
          <p:cNvSpPr txBox="1"/>
          <p:nvPr/>
        </p:nvSpPr>
        <p:spPr>
          <a:xfrm>
            <a:off x="5867400" y="1208643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사진</a:t>
            </a:r>
            <a:r>
              <a:rPr lang="en-US" altLang="ko-KR" dirty="0"/>
              <a:t>: </a:t>
            </a:r>
            <a:r>
              <a:rPr lang="ko-KR" altLang="en-US" dirty="0"/>
              <a:t>글쓰기 </a:t>
            </a:r>
            <a:r>
              <a:rPr lang="en-US" altLang="ko-KR" dirty="0"/>
              <a:t>1 </a:t>
            </a:r>
            <a:r>
              <a:rPr lang="ko-KR" altLang="en-US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94485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BDB07-28F1-34DF-C392-BC2CE8C2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- 3. Client System(Android, Java</a:t>
            </a:r>
            <a:r>
              <a:rPr lang="ko-KR" altLang="en-US" dirty="0"/>
              <a:t>기반</a:t>
            </a:r>
            <a:r>
              <a:rPr lang="en-US" altLang="ko-KR" dirty="0"/>
              <a:t>, </a:t>
            </a:r>
            <a:r>
              <a:rPr lang="ko-KR" altLang="en-US" dirty="0"/>
              <a:t>개별 제안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 descr="텍스트, 멀티미디어, 인간의 얼굴, 정보기기이(가) 표시된 사진&#10;&#10;자동 생성된 설명">
            <a:extLst>
              <a:ext uri="{FF2B5EF4-FFF2-40B4-BE49-F238E27FC236}">
                <a16:creationId xmlns:a16="http://schemas.microsoft.com/office/drawing/2014/main" id="{2B33B702-7A06-1F83-7E98-B6A3FF3E32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77974"/>
            <a:ext cx="2552084" cy="4525963"/>
          </a:xfrm>
        </p:spPr>
      </p:pic>
      <p:pic>
        <p:nvPicPr>
          <p:cNvPr id="8" name="내용 개체 틀 7" descr="텍스트, 멀티미디어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0B4618AF-54AE-07BF-B62A-0EE0AF564E22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64" y="1577974"/>
            <a:ext cx="2506871" cy="4525963"/>
          </a:xfrm>
        </p:spPr>
      </p:pic>
      <p:pic>
        <p:nvPicPr>
          <p:cNvPr id="10" name="그림 9" descr="멀티미디어, 통신 장치, 스크린샷, 정보기기이(가) 표시된 사진&#10;&#10;자동 생성된 설명">
            <a:extLst>
              <a:ext uri="{FF2B5EF4-FFF2-40B4-BE49-F238E27FC236}">
                <a16:creationId xmlns:a16="http://schemas.microsoft.com/office/drawing/2014/main" id="{1AAAB501-9184-5C3D-BFD5-04C01CB80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15" y="1579746"/>
            <a:ext cx="2568854" cy="45241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1222FC-1F97-9357-CEF8-AD3CC495FE8E}"/>
              </a:ext>
            </a:extLst>
          </p:cNvPr>
          <p:cNvSpPr txBox="1"/>
          <p:nvPr/>
        </p:nvSpPr>
        <p:spPr>
          <a:xfrm>
            <a:off x="3628292" y="1208642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3-4 </a:t>
            </a:r>
            <a:r>
              <a:rPr lang="ko-KR" altLang="en-US" dirty="0"/>
              <a:t>사진</a:t>
            </a:r>
            <a:r>
              <a:rPr lang="en-US" altLang="ko-KR" dirty="0"/>
              <a:t>: </a:t>
            </a:r>
            <a:r>
              <a:rPr lang="ko-KR" altLang="en-US" dirty="0"/>
              <a:t>글쓰기 수정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CB32C-946E-9503-EF77-8DB85D217C46}"/>
              </a:ext>
            </a:extLst>
          </p:cNvPr>
          <p:cNvSpPr txBox="1"/>
          <p:nvPr/>
        </p:nvSpPr>
        <p:spPr>
          <a:xfrm>
            <a:off x="685800" y="1208642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사진</a:t>
            </a:r>
            <a:r>
              <a:rPr lang="en-US" altLang="ko-KR" dirty="0"/>
              <a:t>: </a:t>
            </a:r>
            <a:r>
              <a:rPr lang="ko-KR" altLang="en-US" dirty="0"/>
              <a:t>글쓰기 </a:t>
            </a:r>
            <a:r>
              <a:rPr lang="en-US" altLang="ko-KR" dirty="0"/>
              <a:t>2 </a:t>
            </a:r>
            <a:r>
              <a:rPr lang="ko-KR" altLang="en-US" dirty="0"/>
              <a:t>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3672C-B697-3F26-B751-85DC68F261E8}"/>
              </a:ext>
            </a:extLst>
          </p:cNvPr>
          <p:cNvSpPr txBox="1"/>
          <p:nvPr/>
        </p:nvSpPr>
        <p:spPr>
          <a:xfrm>
            <a:off x="6540406" y="1270197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3-5 </a:t>
            </a:r>
            <a:r>
              <a:rPr lang="ko-KR" altLang="en-US" sz="1400" dirty="0"/>
              <a:t>사진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데이터가 수정된 </a:t>
            </a:r>
            <a:r>
              <a:rPr lang="ko-KR" altLang="en-US" sz="1400" dirty="0" err="1"/>
              <a:t>메인화면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2380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674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9027160" cy="50733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8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시스템별 기능 정리 </a:t>
            </a:r>
            <a:endParaRPr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에지 시스템 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  <a:cs typeface="Gulim"/>
              </a:rPr>
              <a:t>노트북</a:t>
            </a:r>
            <a:r>
              <a:rPr lang="en-US" altLang="ko-KR" dirty="0">
                <a:latin typeface="+mn-ea"/>
                <a:cs typeface="Gulim"/>
              </a:rPr>
              <a:t>)</a:t>
            </a:r>
          </a:p>
          <a:p>
            <a:pPr marL="1148080" lvl="2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카메라</a:t>
            </a:r>
            <a:r>
              <a:rPr lang="en-US" altLang="ko-KR" dirty="0">
                <a:latin typeface="+mn-ea"/>
                <a:cs typeface="Gulim"/>
              </a:rPr>
              <a:t>: </a:t>
            </a:r>
            <a:r>
              <a:rPr lang="ko-KR" altLang="en-US" dirty="0">
                <a:latin typeface="+mn-ea"/>
                <a:cs typeface="Gulim"/>
              </a:rPr>
              <a:t>실시간 라이브 카메라로 책과 사람을 인식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148080" lvl="2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YOLOv5 </a:t>
            </a:r>
            <a:r>
              <a:rPr lang="ko-KR" altLang="en-US" dirty="0">
                <a:latin typeface="+mn-ea"/>
                <a:cs typeface="Gulim"/>
              </a:rPr>
              <a:t>기반 이미지 분석으로 책과 사람 검출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148080" lvl="2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검출 성공 시 </a:t>
            </a:r>
            <a:r>
              <a:rPr lang="en-US" altLang="ko-KR" dirty="0" err="1">
                <a:latin typeface="+mn-ea"/>
                <a:cs typeface="Gulim"/>
              </a:rPr>
              <a:t>tkinter</a:t>
            </a:r>
            <a:r>
              <a:rPr lang="en-US" altLang="ko-KR" dirty="0">
                <a:latin typeface="+mn-ea"/>
                <a:cs typeface="Gulim"/>
              </a:rPr>
              <a:t> dialog </a:t>
            </a:r>
            <a:r>
              <a:rPr lang="ko-KR" altLang="en-US" dirty="0">
                <a:latin typeface="+mn-ea"/>
                <a:cs typeface="Gulim"/>
              </a:rPr>
              <a:t>생성 이후 </a:t>
            </a:r>
            <a:r>
              <a:rPr lang="en-US" altLang="ko-KR" dirty="0">
                <a:latin typeface="+mn-ea"/>
                <a:cs typeface="Gulim"/>
              </a:rPr>
              <a:t>title,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en-US" altLang="ko-KR" dirty="0">
                <a:latin typeface="+mn-ea"/>
                <a:cs typeface="Gulim"/>
              </a:rPr>
              <a:t>text</a:t>
            </a:r>
            <a:r>
              <a:rPr lang="ko-KR" altLang="en-US" dirty="0">
                <a:latin typeface="+mn-ea"/>
                <a:cs typeface="Gulim"/>
              </a:rPr>
              <a:t> 입력 대기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605280" lvl="3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입력 후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서버로 </a:t>
            </a:r>
            <a:r>
              <a:rPr lang="en-US" altLang="ko-KR" dirty="0">
                <a:latin typeface="+mn-ea"/>
                <a:cs typeface="Gulim"/>
              </a:rPr>
              <a:t>post </a:t>
            </a:r>
            <a:r>
              <a:rPr lang="ko-KR" altLang="en-US" dirty="0">
                <a:latin typeface="+mn-ea"/>
                <a:cs typeface="Gulim"/>
              </a:rPr>
              <a:t>진행</a:t>
            </a:r>
            <a:endParaRPr lang="en-US" altLang="ko-KR" dirty="0">
              <a:latin typeface="+mn-ea"/>
              <a:cs typeface="Gulim"/>
            </a:endParaRPr>
          </a:p>
          <a:p>
            <a:pPr marL="1148080" lvl="2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검출 실패 시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성공까지 반복 </a:t>
            </a:r>
            <a:r>
              <a:rPr lang="en-US" altLang="ko-KR" dirty="0">
                <a:latin typeface="+mn-ea"/>
                <a:cs typeface="Gulim"/>
              </a:rPr>
              <a:t>exit</a:t>
            </a:r>
            <a:r>
              <a:rPr lang="ko-KR" altLang="en-US" dirty="0">
                <a:latin typeface="+mn-ea"/>
                <a:cs typeface="Gulim"/>
              </a:rPr>
              <a:t>은 키보드 </a:t>
            </a:r>
            <a:r>
              <a:rPr lang="en-US" altLang="ko-KR" dirty="0">
                <a:latin typeface="+mn-ea"/>
                <a:cs typeface="Gulim"/>
              </a:rPr>
              <a:t>q </a:t>
            </a:r>
            <a:r>
              <a:rPr lang="ko-KR" altLang="en-US" dirty="0">
                <a:latin typeface="+mn-ea"/>
                <a:cs typeface="Gulim"/>
              </a:rPr>
              <a:t>입력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서버 </a:t>
            </a:r>
            <a:r>
              <a:rPr lang="en-US" altLang="ko-KR" dirty="0">
                <a:latin typeface="+mn-ea"/>
                <a:cs typeface="Gulim"/>
              </a:rPr>
              <a:t>(Django)</a:t>
            </a:r>
          </a:p>
          <a:p>
            <a:pPr marL="1148080" lvl="2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클라이언트로부터 이미지와 데이터 수신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148080" lvl="2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클라이언트 또는 에지 시스템의 검출 성공 시 </a:t>
            </a:r>
            <a:r>
              <a:rPr lang="en-US" altLang="ko-KR" dirty="0">
                <a:latin typeface="+mn-ea"/>
                <a:cs typeface="Gulim"/>
              </a:rPr>
              <a:t>JSON </a:t>
            </a:r>
            <a:r>
              <a:rPr lang="ko-KR" altLang="en-US" dirty="0">
                <a:latin typeface="+mn-ea"/>
                <a:cs typeface="Gulim"/>
              </a:rPr>
              <a:t>형식으로 데이터를 저장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148080" lvl="2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GET </a:t>
            </a:r>
            <a:r>
              <a:rPr lang="ko-KR" altLang="en-US" dirty="0">
                <a:latin typeface="+mn-ea"/>
                <a:cs typeface="Gulim"/>
              </a:rPr>
              <a:t>요청 시 독서 기록 데이터 반환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148080" lvl="2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서버에 저장된 데이터는 자동으로 백업 및 보안 처리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148080" lvl="2" indent="-287655">
              <a:lnSpc>
                <a:spcPct val="8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Client</a:t>
            </a:r>
            <a:r>
              <a:rPr lang="ko-KR" altLang="en-US" dirty="0">
                <a:latin typeface="+mn-ea"/>
                <a:cs typeface="Gulim"/>
              </a:rPr>
              <a:t>의 </a:t>
            </a:r>
            <a:r>
              <a:rPr lang="en-US" altLang="ko-KR" dirty="0">
                <a:latin typeface="+mn-ea"/>
                <a:cs typeface="Gulim"/>
              </a:rPr>
              <a:t>edit</a:t>
            </a:r>
            <a:r>
              <a:rPr lang="ko-KR" altLang="en-US" dirty="0">
                <a:latin typeface="+mn-ea"/>
                <a:cs typeface="Gulim"/>
              </a:rPr>
              <a:t>시</a:t>
            </a:r>
            <a:r>
              <a:rPr lang="en-US" altLang="ko-KR" dirty="0">
                <a:latin typeface="+mn-ea"/>
                <a:cs typeface="Gulim"/>
              </a:rPr>
              <a:t> </a:t>
            </a:r>
            <a:r>
              <a:rPr lang="ko-KR" altLang="en-US" dirty="0">
                <a:latin typeface="+mn-ea"/>
                <a:cs typeface="Gulim"/>
              </a:rPr>
              <a:t>게시글 비교를 위한 </a:t>
            </a:r>
            <a:r>
              <a:rPr lang="en-US" altLang="ko-KR" dirty="0">
                <a:latin typeface="+mn-ea"/>
                <a:cs typeface="Gulim"/>
              </a:rPr>
              <a:t>pk</a:t>
            </a:r>
            <a:r>
              <a:rPr lang="ko-KR" altLang="en-US" dirty="0">
                <a:latin typeface="+mn-ea"/>
                <a:cs typeface="Gulim"/>
              </a:rPr>
              <a:t>값을 이용하여 </a:t>
            </a:r>
            <a:r>
              <a:rPr lang="en-US" altLang="ko-KR" dirty="0">
                <a:latin typeface="+mn-ea"/>
                <a:cs typeface="Gulim"/>
              </a:rPr>
              <a:t>id </a:t>
            </a:r>
            <a:r>
              <a:rPr lang="ko-KR" altLang="en-US" dirty="0">
                <a:latin typeface="+mn-ea"/>
                <a:cs typeface="Gulim"/>
              </a:rPr>
              <a:t>값 </a:t>
            </a:r>
            <a:r>
              <a:rPr lang="en-US" altLang="ko-KR" dirty="0" err="1">
                <a:latin typeface="+mn-ea"/>
                <a:cs typeface="Gulim"/>
              </a:rPr>
              <a:t>json</a:t>
            </a:r>
            <a:r>
              <a:rPr lang="ko-KR" altLang="en-US" dirty="0">
                <a:latin typeface="+mn-ea"/>
                <a:cs typeface="Gulim"/>
              </a:rPr>
              <a:t>에 추가</a:t>
            </a:r>
            <a:endParaRPr lang="en-US" altLang="ko-KR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669822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1FC9F-5884-1263-9B03-80A0192E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372EA69-9DFB-764A-546F-BF5EE5FE537D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E8A44D1-AF4F-7EEA-BE0E-77932CD80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674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05DFF1F-66E3-DD4E-0235-88C2F3559289}"/>
              </a:ext>
            </a:extLst>
          </p:cNvPr>
          <p:cNvSpPr txBox="1"/>
          <p:nvPr/>
        </p:nvSpPr>
        <p:spPr>
          <a:xfrm>
            <a:off x="574040" y="1124817"/>
            <a:ext cx="8874760" cy="41684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시스템별 기능 정리 </a:t>
            </a:r>
            <a:endParaRPr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스마트폰 클라이언트</a:t>
            </a: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 err="1">
                <a:latin typeface="+mn-ea"/>
                <a:cs typeface="Gulim"/>
              </a:rPr>
              <a:t>메인화면에서</a:t>
            </a:r>
            <a:r>
              <a:rPr lang="ko-KR" altLang="en-US" dirty="0">
                <a:latin typeface="+mn-ea"/>
                <a:cs typeface="Gulim"/>
              </a:rPr>
              <a:t> 글쓰기 버튼 </a:t>
            </a:r>
            <a:r>
              <a:rPr lang="ko-KR" altLang="en-US" dirty="0" err="1">
                <a:latin typeface="+mn-ea"/>
                <a:cs typeface="Gulim"/>
              </a:rPr>
              <a:t>클릭시</a:t>
            </a:r>
            <a:r>
              <a:rPr lang="ko-KR" altLang="en-US" dirty="0">
                <a:latin typeface="+mn-ea"/>
                <a:cs typeface="Gulim"/>
              </a:rPr>
              <a:t> 글쓰기</a:t>
            </a:r>
            <a:r>
              <a:rPr lang="en-US" altLang="ko-KR" dirty="0">
                <a:latin typeface="+mn-ea"/>
                <a:cs typeface="Gulim"/>
              </a:rPr>
              <a:t>1 </a:t>
            </a:r>
            <a:r>
              <a:rPr lang="ko-KR" altLang="en-US" dirty="0">
                <a:latin typeface="+mn-ea"/>
                <a:cs typeface="Gulim"/>
              </a:rPr>
              <a:t>탭으로 이동하고 사진을 선택하면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en-US" altLang="ko-KR" dirty="0" err="1">
                <a:latin typeface="+mn-ea"/>
                <a:cs typeface="Gulim"/>
              </a:rPr>
              <a:t>Pytorch</a:t>
            </a:r>
            <a:r>
              <a:rPr lang="ko-KR" altLang="en-US" dirty="0">
                <a:latin typeface="+mn-ea"/>
                <a:cs typeface="Gulim"/>
              </a:rPr>
              <a:t>를 사용하여 어플리케이션 내에 </a:t>
            </a:r>
            <a:r>
              <a:rPr lang="en-US" altLang="ko-KR" dirty="0">
                <a:latin typeface="+mn-ea"/>
                <a:cs typeface="Gulim"/>
              </a:rPr>
              <a:t>yolov5 </a:t>
            </a:r>
            <a:r>
              <a:rPr lang="ko-KR" altLang="en-US" dirty="0">
                <a:latin typeface="+mn-ea"/>
                <a:cs typeface="Gulim"/>
              </a:rPr>
              <a:t>모델이 구동되는 </a:t>
            </a:r>
            <a:br>
              <a:rPr lang="en-US" altLang="ko-KR" dirty="0">
                <a:latin typeface="+mn-ea"/>
                <a:cs typeface="Gulim"/>
              </a:rPr>
            </a:br>
            <a:r>
              <a:rPr lang="ko-KR" altLang="en-US" dirty="0">
                <a:latin typeface="+mn-ea"/>
                <a:cs typeface="Gulim"/>
              </a:rPr>
              <a:t>환경으로 책과 사람이 포함된 이미지를 분석하고 검출 성공 시 </a:t>
            </a:r>
            <a:br>
              <a:rPr lang="en-US" altLang="ko-KR" dirty="0">
                <a:latin typeface="+mn-ea"/>
                <a:cs typeface="Gulim"/>
              </a:rPr>
            </a:br>
            <a:r>
              <a:rPr lang="ko-KR" altLang="en-US" dirty="0">
                <a:latin typeface="+mn-ea"/>
                <a:cs typeface="Gulim"/>
              </a:rPr>
              <a:t>글쓰기</a:t>
            </a:r>
            <a:r>
              <a:rPr lang="en-US" altLang="ko-KR" dirty="0">
                <a:latin typeface="+mn-ea"/>
                <a:cs typeface="Gulim"/>
              </a:rPr>
              <a:t>2 </a:t>
            </a:r>
            <a:r>
              <a:rPr lang="ko-KR" altLang="en-US" dirty="0">
                <a:latin typeface="+mn-ea"/>
                <a:cs typeface="Gulim"/>
              </a:rPr>
              <a:t>탭으로 변경</a:t>
            </a:r>
            <a:endParaRPr lang="en-US" altLang="ko-KR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글쓰기</a:t>
            </a:r>
            <a:r>
              <a:rPr lang="en-US" altLang="ko-KR" dirty="0">
                <a:latin typeface="+mn-ea"/>
                <a:cs typeface="Gulim"/>
              </a:rPr>
              <a:t>2</a:t>
            </a:r>
            <a:r>
              <a:rPr lang="ko-KR" altLang="en-US" dirty="0">
                <a:latin typeface="+mn-ea"/>
                <a:cs typeface="Gulim"/>
              </a:rPr>
              <a:t>에서 저장 버튼을 누르면 서버에 데이터 전송</a:t>
            </a:r>
            <a:endParaRPr lang="en-US" altLang="ko-KR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 err="1">
                <a:latin typeface="+mn-ea"/>
                <a:cs typeface="Gulim"/>
              </a:rPr>
              <a:t>메인화면에서</a:t>
            </a:r>
            <a:r>
              <a:rPr lang="ko-KR" altLang="en-US" dirty="0">
                <a:latin typeface="+mn-ea"/>
                <a:cs typeface="Gulim"/>
              </a:rPr>
              <a:t> 나온 아이템의 </a:t>
            </a:r>
            <a:r>
              <a:rPr lang="en-US" altLang="ko-KR" dirty="0">
                <a:latin typeface="+mn-ea"/>
                <a:cs typeface="Gulim"/>
              </a:rPr>
              <a:t>list</a:t>
            </a:r>
            <a:r>
              <a:rPr lang="ko-KR" altLang="en-US" dirty="0">
                <a:latin typeface="+mn-ea"/>
                <a:cs typeface="Gulim"/>
              </a:rPr>
              <a:t>중 하나를 선택하면 편집 페이지로 이동</a:t>
            </a:r>
            <a:endParaRPr lang="en-US" altLang="ko-KR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Title, text, image </a:t>
            </a:r>
            <a:r>
              <a:rPr lang="ko-KR" altLang="en-US" dirty="0">
                <a:latin typeface="+mn-ea"/>
                <a:cs typeface="Gulim"/>
              </a:rPr>
              <a:t>변경 가능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변경 후 저장 버튼 누르면 </a:t>
            </a:r>
            <a:r>
              <a:rPr lang="en-US" altLang="ko-KR" dirty="0" err="1">
                <a:latin typeface="+mn-ea"/>
                <a:cs typeface="Gulim"/>
              </a:rPr>
              <a:t>json</a:t>
            </a:r>
            <a:r>
              <a:rPr lang="ko-KR" altLang="en-US" dirty="0">
                <a:latin typeface="+mn-ea"/>
                <a:cs typeface="Gulim"/>
              </a:rPr>
              <a:t>의 해당 </a:t>
            </a:r>
            <a:r>
              <a:rPr lang="en-US" altLang="ko-KR" dirty="0">
                <a:latin typeface="+mn-ea"/>
                <a:cs typeface="Gulim"/>
              </a:rPr>
              <a:t>id</a:t>
            </a:r>
            <a:r>
              <a:rPr lang="ko-KR" altLang="en-US" dirty="0">
                <a:latin typeface="+mn-ea"/>
                <a:cs typeface="Gulim"/>
              </a:rPr>
              <a:t>값을 찾아서 변경사항 저장함</a:t>
            </a:r>
            <a:endParaRPr lang="en-US" altLang="ko-KR" dirty="0">
              <a:latin typeface="+mn-ea"/>
              <a:cs typeface="Gulim"/>
            </a:endParaRP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341124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1473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노트북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Gulim"/>
              </a:rPr>
              <a:t>(Reading Calendar)</a:t>
            </a:r>
            <a:endParaRPr lang="ko-KR" altLang="en-US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실시간 </a:t>
            </a:r>
            <a:r>
              <a:rPr lang="ko-KR" altLang="en-US" dirty="0" err="1">
                <a:latin typeface="+mn-ea"/>
                <a:cs typeface="Gulim"/>
              </a:rPr>
              <a:t>웹캠</a:t>
            </a:r>
            <a:r>
              <a:rPr lang="ko-KR" altLang="en-US" dirty="0">
                <a:latin typeface="+mn-ea"/>
                <a:cs typeface="Gulim"/>
              </a:rPr>
              <a:t> 화면에서 책과 사람 검출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검출 성공 시 </a:t>
            </a:r>
            <a:r>
              <a:rPr lang="en-US" altLang="ko-KR" dirty="0" err="1">
                <a:latin typeface="+mn-ea"/>
                <a:cs typeface="Gulim"/>
              </a:rPr>
              <a:t>tkinter</a:t>
            </a:r>
            <a:r>
              <a:rPr lang="en-US" altLang="ko-KR" dirty="0">
                <a:latin typeface="+mn-ea"/>
                <a:cs typeface="Gulim"/>
              </a:rPr>
              <a:t> dialog </a:t>
            </a:r>
            <a:r>
              <a:rPr lang="ko-KR" altLang="en-US" dirty="0">
                <a:latin typeface="+mn-ea"/>
                <a:cs typeface="Gulim"/>
              </a:rPr>
              <a:t>생성 이후 </a:t>
            </a:r>
            <a:r>
              <a:rPr lang="en-US" altLang="ko-KR" dirty="0">
                <a:latin typeface="+mn-ea"/>
                <a:cs typeface="Gulim"/>
              </a:rPr>
              <a:t>title, text </a:t>
            </a:r>
            <a:r>
              <a:rPr lang="ko-KR" altLang="en-US" dirty="0">
                <a:latin typeface="+mn-ea"/>
                <a:cs typeface="Gulim"/>
              </a:rPr>
              <a:t>입력 대기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입력 후 저장 버튼으로 서버에 기록 전송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1800" dirty="0">
              <a:latin typeface="+mn-ea"/>
              <a:cs typeface="Gulim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AC7FCD5-767D-3070-3A70-D77F55DA76D3}"/>
              </a:ext>
            </a:extLst>
          </p:cNvPr>
          <p:cNvSpPr txBox="1"/>
          <p:nvPr/>
        </p:nvSpPr>
        <p:spPr>
          <a:xfrm>
            <a:off x="574040" y="3689270"/>
            <a:ext cx="9255760" cy="24243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스마트폰 앱</a:t>
            </a:r>
            <a:endParaRPr lang="ko-KR" altLang="en-US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내장된 사진으로 책과 사람을 검출하고 기록 서버로 전송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글쓰기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 err="1">
                <a:latin typeface="+mn-ea"/>
                <a:cs typeface="Gulim"/>
              </a:rPr>
              <a:t>새로고침</a:t>
            </a:r>
            <a:r>
              <a:rPr lang="ko-KR" altLang="en-US" dirty="0">
                <a:latin typeface="+mn-ea"/>
                <a:cs typeface="Gulim"/>
              </a:rPr>
              <a:t> 버튼이 있음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글쓰기 버튼 클릭 시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사진 선택 화면으로 넘어가고 적절한 사진 선택 시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잠시동안 모델을 통한 객체 검증 과정 이후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검증 성공 시 글쓰기 탭으로 넘어 감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 err="1">
                <a:latin typeface="+mn-ea"/>
                <a:cs typeface="Gulim"/>
              </a:rPr>
              <a:t>메인화면에</a:t>
            </a:r>
            <a:r>
              <a:rPr lang="ko-KR" altLang="en-US" sz="1800" dirty="0">
                <a:latin typeface="+mn-ea"/>
                <a:cs typeface="Gulim"/>
              </a:rPr>
              <a:t> 나온 아이템 </a:t>
            </a:r>
            <a:r>
              <a:rPr lang="ko-KR" altLang="en-US" sz="1800" dirty="0" err="1">
                <a:latin typeface="+mn-ea"/>
                <a:cs typeface="Gulim"/>
              </a:rPr>
              <a:t>선택시</a:t>
            </a:r>
            <a:r>
              <a:rPr lang="ko-KR" altLang="en-US" sz="1800" dirty="0">
                <a:latin typeface="+mn-ea"/>
                <a:cs typeface="Gulim"/>
              </a:rPr>
              <a:t> 해당 아이템의 원본과 함께 </a:t>
            </a:r>
            <a:r>
              <a:rPr lang="ko-KR" altLang="en-US" dirty="0">
                <a:latin typeface="+mn-ea"/>
                <a:cs typeface="Gulim"/>
              </a:rPr>
              <a:t>수정화면으로 </a:t>
            </a:r>
            <a:r>
              <a:rPr lang="ko-KR" altLang="en-US" dirty="0" err="1">
                <a:latin typeface="+mn-ea"/>
                <a:cs typeface="Gulim"/>
              </a:rPr>
              <a:t>넘어감</a:t>
            </a:r>
            <a:endParaRPr lang="ko-KR" altLang="en-US"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24520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pic>
        <p:nvPicPr>
          <p:cNvPr id="11" name="내용 개체 틀 5" descr="멀티미디어, 통신 장치, 정보기기, 모바일 기기이(가) 표시된 사진&#10;&#10;자동 생성된 설명">
            <a:extLst>
              <a:ext uri="{FF2B5EF4-FFF2-40B4-BE49-F238E27FC236}">
                <a16:creationId xmlns:a16="http://schemas.microsoft.com/office/drawing/2014/main" id="{98CAD1BD-1ECF-1AA1-172D-1F9AEB314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19" y="1577975"/>
            <a:ext cx="2461837" cy="4525963"/>
          </a:xfrm>
          <a:prstGeom prst="rect">
            <a:avLst/>
          </a:prstGeom>
        </p:spPr>
      </p:pic>
      <p:pic>
        <p:nvPicPr>
          <p:cNvPr id="12" name="내용 개체 틀 7" descr="스크린샷, 정보기기, 멀티미디어, 전자 기기이(가) 표시된 사진&#10;&#10;자동 생성된 설명">
            <a:extLst>
              <a:ext uri="{FF2B5EF4-FFF2-40B4-BE49-F238E27FC236}">
                <a16:creationId xmlns:a16="http://schemas.microsoft.com/office/drawing/2014/main" id="{127A817B-BF7F-5868-9186-2BB32EAFD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30" y="1577975"/>
            <a:ext cx="2624264" cy="4525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D870B4-B712-DADA-BF03-98C97AC93EDE}"/>
              </a:ext>
            </a:extLst>
          </p:cNvPr>
          <p:cNvSpPr txBox="1"/>
          <p:nvPr/>
        </p:nvSpPr>
        <p:spPr>
          <a:xfrm>
            <a:off x="1348039" y="1208643"/>
            <a:ext cx="263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r>
              <a:rPr lang="en-US" altLang="ko-KR" dirty="0"/>
              <a:t>: Image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출력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14781B-C96E-AE86-3E31-96EF772CC8CA}"/>
              </a:ext>
            </a:extLst>
          </p:cNvPr>
          <p:cNvSpPr txBox="1"/>
          <p:nvPr/>
        </p:nvSpPr>
        <p:spPr>
          <a:xfrm>
            <a:off x="5867400" y="1208643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글쓰기 버튼 클릭</a:t>
            </a:r>
            <a:r>
              <a:rPr lang="en-US" altLang="ko-KR" dirty="0"/>
              <a:t>: </a:t>
            </a:r>
            <a:r>
              <a:rPr lang="ko-KR" altLang="en-US" dirty="0"/>
              <a:t>글쓰기 </a:t>
            </a:r>
            <a:r>
              <a:rPr lang="en-US" altLang="ko-KR" dirty="0"/>
              <a:t>1 </a:t>
            </a:r>
            <a:r>
              <a:rPr lang="ko-KR" altLang="en-US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70C6B-6ECE-15B9-4C09-B1BFFAB13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369FAE1-2837-0186-C07F-84756AF32767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11498FC-6E4E-A3E3-8C24-490B750405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pic>
        <p:nvPicPr>
          <p:cNvPr id="5" name="내용 개체 틀 5" descr="텍스트, 멀티미디어, 인간의 얼굴, 정보기기이(가) 표시된 사진&#10;&#10;자동 생성된 설명">
            <a:extLst>
              <a:ext uri="{FF2B5EF4-FFF2-40B4-BE49-F238E27FC236}">
                <a16:creationId xmlns:a16="http://schemas.microsoft.com/office/drawing/2014/main" id="{5BD8346D-C14A-BDD7-04DC-3144E129F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77974"/>
            <a:ext cx="2552084" cy="4525963"/>
          </a:xfrm>
          <a:prstGeom prst="rect">
            <a:avLst/>
          </a:prstGeom>
        </p:spPr>
      </p:pic>
      <p:pic>
        <p:nvPicPr>
          <p:cNvPr id="6" name="내용 개체 틀 7" descr="텍스트, 멀티미디어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757C6440-D815-7029-4CC3-12060D67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64" y="1577974"/>
            <a:ext cx="2506871" cy="4525963"/>
          </a:xfrm>
          <a:prstGeom prst="rect">
            <a:avLst/>
          </a:prstGeom>
        </p:spPr>
      </p:pic>
      <p:pic>
        <p:nvPicPr>
          <p:cNvPr id="7" name="그림 6" descr="멀티미디어, 통신 장치, 스크린샷, 정보기기이(가) 표시된 사진&#10;&#10;자동 생성된 설명">
            <a:extLst>
              <a:ext uri="{FF2B5EF4-FFF2-40B4-BE49-F238E27FC236}">
                <a16:creationId xmlns:a16="http://schemas.microsoft.com/office/drawing/2014/main" id="{A0FB83C4-D86A-A43F-C8A1-8F5405605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15" y="1579746"/>
            <a:ext cx="2568854" cy="4524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9C43F-603D-3BD5-C594-2AD1465BE39A}"/>
              </a:ext>
            </a:extLst>
          </p:cNvPr>
          <p:cNvSpPr txBox="1"/>
          <p:nvPr/>
        </p:nvSpPr>
        <p:spPr>
          <a:xfrm>
            <a:off x="3628292" y="120864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글쓰기 수정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22D52-279A-61BA-C9F5-45DA56101FF1}"/>
              </a:ext>
            </a:extLst>
          </p:cNvPr>
          <p:cNvSpPr txBox="1"/>
          <p:nvPr/>
        </p:nvSpPr>
        <p:spPr>
          <a:xfrm>
            <a:off x="685800" y="1021680"/>
            <a:ext cx="2170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검출 </a:t>
            </a:r>
            <a:r>
              <a:rPr lang="ko-KR" altLang="en-US" sz="1600" dirty="0" err="1"/>
              <a:t>성공시</a:t>
            </a:r>
            <a:r>
              <a:rPr lang="ko-KR" altLang="en-US" sz="1600" dirty="0"/>
              <a:t> 나타나는 </a:t>
            </a:r>
            <a:endParaRPr lang="en-US" altLang="ko-KR" sz="1600" dirty="0"/>
          </a:p>
          <a:p>
            <a:r>
              <a:rPr lang="ko-KR" altLang="en-US" sz="1600" dirty="0"/>
              <a:t>글쓰기 </a:t>
            </a:r>
            <a:r>
              <a:rPr lang="en-US" altLang="ko-KR" sz="1600" dirty="0"/>
              <a:t>2 </a:t>
            </a:r>
            <a:r>
              <a:rPr lang="ko-KR" altLang="en-US" sz="1600" dirty="0"/>
              <a:t>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75F07-65D5-14DB-F999-8AB09DABE4DC}"/>
              </a:ext>
            </a:extLst>
          </p:cNvPr>
          <p:cNvSpPr txBox="1"/>
          <p:nvPr/>
        </p:nvSpPr>
        <p:spPr>
          <a:xfrm>
            <a:off x="6540406" y="1270197"/>
            <a:ext cx="3217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변경된 데이터로 인해 수정된 </a:t>
            </a:r>
            <a:r>
              <a:rPr lang="ko-KR" altLang="en-US" sz="1400" dirty="0" err="1"/>
              <a:t>메인화면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63067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295400"/>
            <a:ext cx="9103360" cy="25962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800" dirty="0">
                <a:latin typeface="+mn-ea"/>
                <a:cs typeface="Gulim"/>
              </a:rPr>
              <a:t>Json </a:t>
            </a:r>
            <a:r>
              <a:rPr lang="ko-KR" altLang="en-US" sz="1800" dirty="0">
                <a:latin typeface="+mn-ea"/>
                <a:cs typeface="Gulim"/>
              </a:rPr>
              <a:t>데이터의 </a:t>
            </a:r>
            <a:r>
              <a:rPr lang="ko-KR" altLang="en-US" dirty="0">
                <a:latin typeface="+mn-ea"/>
                <a:cs typeface="Gulim"/>
              </a:rPr>
              <a:t>한계</a:t>
            </a:r>
            <a:endParaRPr lang="en-US" altLang="ko-KR" dirty="0">
              <a:latin typeface="+mn-ea"/>
              <a:cs typeface="Gulim"/>
            </a:endParaRPr>
          </a:p>
          <a:p>
            <a:pPr marL="756285" lvl="1" indent="-28702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기존에 주어진 구조로 데이터를 구조화 하는 것이 어려웠다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756285" lvl="1" indent="-28702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dirty="0">
                <a:latin typeface="+mn-ea"/>
                <a:cs typeface="Gulim"/>
              </a:rPr>
              <a:t>pk</a:t>
            </a:r>
            <a:r>
              <a:rPr lang="ko-KR" altLang="en-US" dirty="0">
                <a:latin typeface="+mn-ea"/>
                <a:cs typeface="Gulim"/>
              </a:rPr>
              <a:t>의 </a:t>
            </a:r>
            <a:r>
              <a:rPr lang="en-US" altLang="ko-KR" dirty="0">
                <a:latin typeface="+mn-ea"/>
                <a:cs typeface="Gulim"/>
              </a:rPr>
              <a:t>id</a:t>
            </a:r>
            <a:r>
              <a:rPr lang="ko-KR" altLang="en-US" dirty="0">
                <a:latin typeface="+mn-ea"/>
                <a:cs typeface="Gulim"/>
              </a:rPr>
              <a:t>값을 이용하여 해결</a:t>
            </a:r>
            <a:endParaRPr lang="en-US" altLang="ko-KR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앱에서의 </a:t>
            </a:r>
            <a:r>
              <a:rPr lang="en-US" altLang="ko-KR" dirty="0">
                <a:latin typeface="+mn-ea"/>
                <a:cs typeface="Gulim"/>
              </a:rPr>
              <a:t>yolov5</a:t>
            </a:r>
          </a:p>
          <a:p>
            <a:pPr marL="755015" lvl="1" indent="-28575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dirty="0">
                <a:latin typeface="+mn-ea"/>
                <a:cs typeface="Gulim"/>
              </a:rPr>
              <a:t>Yolov5</a:t>
            </a:r>
            <a:r>
              <a:rPr lang="ko-KR" altLang="en-US" dirty="0">
                <a:latin typeface="+mn-ea"/>
                <a:cs typeface="Gulim"/>
              </a:rPr>
              <a:t>의 확장 </a:t>
            </a:r>
            <a:r>
              <a:rPr lang="ko-KR" altLang="en-US" dirty="0" err="1">
                <a:latin typeface="+mn-ea"/>
                <a:cs typeface="Gulim"/>
              </a:rPr>
              <a:t>기능중</a:t>
            </a:r>
            <a:r>
              <a:rPr lang="ko-KR" altLang="en-US" dirty="0">
                <a:latin typeface="+mn-ea"/>
                <a:cs typeface="Gulim"/>
              </a:rPr>
              <a:t> 하나인 </a:t>
            </a:r>
            <a:r>
              <a:rPr lang="en-US" altLang="ko-KR" dirty="0" err="1">
                <a:latin typeface="+mn-ea"/>
                <a:cs typeface="Gulim"/>
              </a:rPr>
              <a:t>pytorch</a:t>
            </a:r>
            <a:r>
              <a:rPr lang="ko-KR" altLang="en-US" dirty="0">
                <a:latin typeface="+mn-ea"/>
                <a:cs typeface="Gulim"/>
              </a:rPr>
              <a:t>를 이용하여 앱에 모델을 넣는 것까진 성공</a:t>
            </a:r>
            <a:endParaRPr lang="en-US" altLang="ko-KR" dirty="0">
              <a:latin typeface="+mn-ea"/>
              <a:cs typeface="Gulim"/>
            </a:endParaRPr>
          </a:p>
          <a:p>
            <a:pPr marL="755015" lvl="1" indent="-28575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하지만 모델의 기능문제인지 코드 문제인지 어떤 사진을 넣어도 </a:t>
            </a:r>
            <a:r>
              <a:rPr lang="en-US" altLang="ko-KR" dirty="0">
                <a:latin typeface="+mn-ea"/>
                <a:cs typeface="Gulim"/>
              </a:rPr>
              <a:t>person</a:t>
            </a:r>
            <a:r>
              <a:rPr lang="ko-KR" altLang="en-US" dirty="0">
                <a:latin typeface="+mn-ea"/>
                <a:cs typeface="Gulim"/>
              </a:rPr>
              <a:t>과 </a:t>
            </a:r>
            <a:r>
              <a:rPr lang="en-US" altLang="ko-KR" dirty="0">
                <a:latin typeface="+mn-ea"/>
                <a:cs typeface="Gulim"/>
              </a:rPr>
              <a:t>book </a:t>
            </a:r>
            <a:r>
              <a:rPr lang="ko-KR" altLang="en-US" dirty="0">
                <a:latin typeface="+mn-ea"/>
                <a:cs typeface="Gulim"/>
              </a:rPr>
              <a:t>객체가 항상 탐지됨</a:t>
            </a:r>
            <a:endParaRPr lang="en-US" altLang="ko-KR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로그인 서비스 구현 못한 것</a:t>
            </a:r>
          </a:p>
          <a:p>
            <a:pPr marL="756285" lvl="1" indent="-28702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endParaRPr lang="en-US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녹화_2024_12_17_17_59_37_66">
            <a:hlinkClick r:id="" action="ppaction://media"/>
            <a:extLst>
              <a:ext uri="{FF2B5EF4-FFF2-40B4-BE49-F238E27FC236}">
                <a16:creationId xmlns:a16="http://schemas.microsoft.com/office/drawing/2014/main" id="{F5A72104-2503-61B8-0F39-7FA6AC57B9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040" y="1523062"/>
            <a:ext cx="8273415" cy="465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00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757920" cy="11419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독서 활동을 클라우드 서버에 기록 가능</a:t>
            </a:r>
            <a:endParaRPr lang="ko-KR" altLang="en-US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앱이나 웹 조건만 맞춰주면 데이터를 받아 사용자 기록들을 언제든지 꺼내 볼 수 있음</a:t>
            </a:r>
            <a:endParaRPr lang="en-US" altLang="ko-KR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인터넷이 연결되어 있으면 앱이나 웹을 통해 언제나 데이터 추가 및 수정 가능</a:t>
            </a:r>
            <a:endParaRPr lang="en-US" altLang="ko-KR" sz="1600" dirty="0">
              <a:latin typeface="+mn-ea"/>
              <a:cs typeface="Gulim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04E7A23-3194-C30D-C5E9-8994FF9CBE3D}"/>
              </a:ext>
            </a:extLst>
          </p:cNvPr>
          <p:cNvSpPr txBox="1"/>
          <p:nvPr/>
        </p:nvSpPr>
        <p:spPr>
          <a:xfrm>
            <a:off x="574040" y="2505545"/>
            <a:ext cx="8798561" cy="16344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pc="-5" dirty="0">
                <a:solidFill>
                  <a:srgbClr val="558ED5"/>
                </a:solidFill>
                <a:latin typeface="+mn-ea"/>
                <a:cs typeface="Gulim"/>
              </a:rPr>
              <a:t>개인 맞춤형 기록 관리</a:t>
            </a:r>
            <a:endParaRPr lang="ko-KR" altLang="en-US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기록이 날짜 최신 순서대로 배치되어 쉽게 파악할 수 있습니다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 err="1">
                <a:latin typeface="+mn-ea"/>
                <a:cs typeface="Gulim"/>
              </a:rPr>
              <a:t>메인화면으로</a:t>
            </a:r>
            <a:r>
              <a:rPr lang="ko-KR" altLang="en-US" sz="1600" dirty="0">
                <a:latin typeface="+mn-ea"/>
                <a:cs typeface="Gulim"/>
              </a:rPr>
              <a:t> 갈 때마다 앱 자체적으로 데이터 동기화를 진행하여</a:t>
            </a:r>
            <a:br>
              <a:rPr lang="en-US" altLang="ko-KR" sz="1600" dirty="0">
                <a:latin typeface="+mn-ea"/>
                <a:cs typeface="Gulim"/>
              </a:rPr>
            </a:br>
            <a:r>
              <a:rPr lang="en-US" altLang="ko-KR" sz="1600" dirty="0">
                <a:latin typeface="+mn-ea"/>
                <a:cs typeface="Gulim"/>
              </a:rPr>
              <a:t>notebook-edge system</a:t>
            </a:r>
            <a:r>
              <a:rPr lang="ko-KR" altLang="en-US" sz="1600" dirty="0">
                <a:latin typeface="+mn-ea"/>
                <a:cs typeface="Gulim"/>
              </a:rPr>
              <a:t>에서 추가한 내용</a:t>
            </a:r>
            <a:r>
              <a:rPr lang="en-US" altLang="ko-KR" sz="1600" dirty="0">
                <a:latin typeface="+mn-ea"/>
                <a:cs typeface="Gulim"/>
              </a:rPr>
              <a:t>, </a:t>
            </a:r>
            <a:r>
              <a:rPr lang="ko-KR" altLang="en-US" sz="1600" dirty="0">
                <a:latin typeface="+mn-ea"/>
                <a:cs typeface="Gulim"/>
              </a:rPr>
              <a:t>앱에서 추가한 데이터를</a:t>
            </a:r>
            <a:br>
              <a:rPr lang="en-US" altLang="ko-KR" sz="1600" dirty="0">
                <a:latin typeface="+mn-ea"/>
                <a:cs typeface="Gulim"/>
              </a:rPr>
            </a:br>
            <a:r>
              <a:rPr lang="ko-KR" altLang="en-US" sz="1600" dirty="0">
                <a:latin typeface="+mn-ea"/>
                <a:cs typeface="Gulim"/>
              </a:rPr>
              <a:t>바로바로 확인 할 수 있음</a:t>
            </a:r>
            <a:endParaRPr lang="en-US" altLang="ko-KR" sz="1600" dirty="0">
              <a:latin typeface="+mn-ea"/>
              <a:cs typeface="Gulim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B4390EE-D4DE-AE87-52EE-4B65B6233CF7}"/>
              </a:ext>
            </a:extLst>
          </p:cNvPr>
          <p:cNvSpPr txBox="1"/>
          <p:nvPr/>
        </p:nvSpPr>
        <p:spPr>
          <a:xfrm>
            <a:off x="574040" y="4378716"/>
            <a:ext cx="8757920" cy="15369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Gulim"/>
              </a:rPr>
              <a:t>결론</a:t>
            </a:r>
            <a:endParaRPr lang="ko-KR" altLang="en-US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간단해 보이는 기능이라도 많은 내용들이 담겨 있어 일일이 구현하기가 어려웠다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내가 구현하고 싶었던 </a:t>
            </a:r>
            <a:r>
              <a:rPr lang="en-US" altLang="ko-KR" sz="1600" dirty="0">
                <a:latin typeface="+mn-ea"/>
                <a:cs typeface="Gulim"/>
              </a:rPr>
              <a:t>UI</a:t>
            </a:r>
            <a:r>
              <a:rPr lang="ko-KR" altLang="en-US" sz="1600" dirty="0">
                <a:latin typeface="+mn-ea"/>
                <a:cs typeface="Gulim"/>
              </a:rPr>
              <a:t>보다 기능을 먼저 구현 </a:t>
            </a:r>
            <a:r>
              <a:rPr lang="ko-KR" altLang="en-US" sz="1600" dirty="0" err="1">
                <a:latin typeface="+mn-ea"/>
                <a:cs typeface="Gulim"/>
              </a:rPr>
              <a:t>하는게</a:t>
            </a:r>
            <a:r>
              <a:rPr lang="ko-KR" altLang="en-US" sz="1600" dirty="0">
                <a:latin typeface="+mn-ea"/>
                <a:cs typeface="Gulim"/>
              </a:rPr>
              <a:t> 우선시 되었던 프로젝트였다</a:t>
            </a:r>
            <a:r>
              <a:rPr lang="en-US" altLang="ko-KR" sz="16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910326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1" y="1124817"/>
            <a:ext cx="5598160" cy="9880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1200" spc="-5" dirty="0">
                <a:solidFill>
                  <a:srgbClr val="558ED5"/>
                </a:solidFill>
                <a:latin typeface="+mn-ea"/>
                <a:cs typeface="Malgun Gothic"/>
              </a:rPr>
              <a:t>URL :  https://samuel26.pythonanywhere.com/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1200" spc="-5" dirty="0">
                <a:solidFill>
                  <a:srgbClr val="558ED5"/>
                </a:solidFill>
                <a:latin typeface="+mn-ea"/>
                <a:cs typeface="Malgun Gothic"/>
              </a:rPr>
              <a:t>URL post </a:t>
            </a:r>
            <a:r>
              <a:rPr lang="ko-KR" altLang="en-US" sz="1200" spc="-5" dirty="0">
                <a:solidFill>
                  <a:srgbClr val="558ED5"/>
                </a:solidFill>
                <a:latin typeface="+mn-ea"/>
                <a:cs typeface="Malgun Gothic"/>
              </a:rPr>
              <a:t>확인용</a:t>
            </a:r>
            <a:r>
              <a:rPr lang="en-US" altLang="ko-KR" sz="1200" spc="-5" dirty="0">
                <a:solidFill>
                  <a:srgbClr val="558ED5"/>
                </a:solidFill>
                <a:latin typeface="+mn-ea"/>
                <a:cs typeface="Malgun Gothic"/>
              </a:rPr>
              <a:t>: https://samuel26.pythonanywhere.com/admin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200" spc="-5" dirty="0">
                <a:solidFill>
                  <a:srgbClr val="558ED5"/>
                </a:solidFill>
                <a:latin typeface="+mn-ea"/>
                <a:cs typeface="Malgun Gothic"/>
              </a:rPr>
              <a:t>id: admin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200" spc="-5" dirty="0">
                <a:solidFill>
                  <a:srgbClr val="558ED5"/>
                </a:solidFill>
                <a:latin typeface="+mn-ea"/>
                <a:cs typeface="Malgun Gothic"/>
              </a:rPr>
              <a:t>pw:1234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2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12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12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1200" spc="-5" dirty="0">
                <a:solidFill>
                  <a:srgbClr val="558ED5"/>
                </a:solidFill>
                <a:latin typeface="+mn-ea"/>
                <a:cs typeface="Malgun Gothic"/>
              </a:rPr>
              <a:t>: https://github.com/samuel426/mobile-web-2024-2-final</a:t>
            </a:r>
            <a:endParaRPr lang="en-US" altLang="ko-KR" sz="1100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 필요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Intruder 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101" y="3670116"/>
            <a:ext cx="971309" cy="543326"/>
          </a:xfrm>
          <a:prstGeom prst="rect">
            <a:avLst/>
          </a:prstGeom>
        </p:spPr>
      </p:pic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1AC4C0C-D37A-9B30-37F3-932EFFED3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AB7DE51-8636-F122-B35E-DF97F1590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796987-A85F-E381-8EB8-DE0569E371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6151BF-7ED6-0715-36B9-4A83291C87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5193878" y="2995194"/>
            <a:ext cx="2061357" cy="1419526"/>
          </a:xfrm>
          <a:prstGeom prst="bentConnector3">
            <a:avLst>
              <a:gd name="adj1" fmla="val 5962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54" y="4821716"/>
            <a:ext cx="971397" cy="6722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288554" y="459597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WEBCAM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9E91F8C4-D930-F2A2-AD6A-F3EB2122DD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15" y="2692439"/>
            <a:ext cx="1018034" cy="407214"/>
          </a:xfrm>
          <a:prstGeom prst="rect">
            <a:avLst/>
          </a:prstGeom>
        </p:spPr>
      </p:pic>
      <p:pic>
        <p:nvPicPr>
          <p:cNvPr id="31" name="그림 30" descr="스크린샷, 블랙, 그래픽, 텍스트이(가) 표시된 사진&#10;&#10;자동 생성된 설명">
            <a:extLst>
              <a:ext uri="{FF2B5EF4-FFF2-40B4-BE49-F238E27FC236}">
                <a16:creationId xmlns:a16="http://schemas.microsoft.com/office/drawing/2014/main" id="{B917FAF0-7F73-ECAC-4A93-217EB0151B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72" y="4796381"/>
            <a:ext cx="1208504" cy="67978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</p:cNvCxnSpPr>
          <p:nvPr/>
        </p:nvCxnSpPr>
        <p:spPr>
          <a:xfrm flipV="1">
            <a:off x="951818" y="4871561"/>
            <a:ext cx="1371341" cy="1576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9E81D7E-C39C-C5B7-84B4-088128A54750}"/>
              </a:ext>
            </a:extLst>
          </p:cNvPr>
          <p:cNvCxnSpPr>
            <a:cxnSpLocks/>
          </p:cNvCxnSpPr>
          <p:nvPr/>
        </p:nvCxnSpPr>
        <p:spPr>
          <a:xfrm>
            <a:off x="7162800" y="2171566"/>
            <a:ext cx="712164" cy="476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57403FFA-E80F-80F8-7315-290986008F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9128" y="1649740"/>
            <a:ext cx="971397" cy="6722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CCB3C31-0E11-FFE1-CD7C-2545FC1B5687}"/>
              </a:ext>
            </a:extLst>
          </p:cNvPr>
          <p:cNvSpPr txBox="1"/>
          <p:nvPr/>
        </p:nvSpPr>
        <p:spPr>
          <a:xfrm>
            <a:off x="6573459" y="1437913"/>
            <a:ext cx="66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Camera</a:t>
            </a:r>
            <a:endParaRPr kumimoji="1" lang="ko-Kore-KR" altLang="en-US" sz="1200" dirty="0"/>
          </a:p>
        </p:txBody>
      </p:sp>
      <p:pic>
        <p:nvPicPr>
          <p:cNvPr id="54" name="그림 53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1B01F73-E8B9-3220-A133-51CF7610D5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61" y="2806760"/>
            <a:ext cx="1549910" cy="3844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76CD9FC-ED7A-53D5-E4D6-9076A5FAB5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63086" y="3159588"/>
            <a:ext cx="1047750" cy="3271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그림 60" descr="인간의 얼굴, 텍스트, 스크린샷, 사람이(가) 표시된 사진&#10;&#10;자동 생성된 설명">
            <a:extLst>
              <a:ext uri="{FF2B5EF4-FFF2-40B4-BE49-F238E27FC236}">
                <a16:creationId xmlns:a16="http://schemas.microsoft.com/office/drawing/2014/main" id="{B6D22EDF-679C-CF22-7ABB-49C32433B3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35262" r="16978" b="7881"/>
          <a:stretch/>
        </p:blipFill>
        <p:spPr>
          <a:xfrm>
            <a:off x="2323159" y="3746264"/>
            <a:ext cx="773780" cy="568849"/>
          </a:xfrm>
          <a:prstGeom prst="rect">
            <a:avLst/>
          </a:prstGeom>
        </p:spPr>
      </p:pic>
      <p:pic>
        <p:nvPicPr>
          <p:cNvPr id="62" name="그림 61" descr="인간의 얼굴, 텍스트, 스크린샷, 사람이(가) 표시된 사진&#10;&#10;자동 생성된 설명">
            <a:extLst>
              <a:ext uri="{FF2B5EF4-FFF2-40B4-BE49-F238E27FC236}">
                <a16:creationId xmlns:a16="http://schemas.microsoft.com/office/drawing/2014/main" id="{6186733D-6AD8-129E-ECF2-55D3164A14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35262" r="16978" b="7881"/>
          <a:stretch/>
        </p:blipFill>
        <p:spPr>
          <a:xfrm>
            <a:off x="7367112" y="3460063"/>
            <a:ext cx="815850" cy="59977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514A50E-FC5F-61C0-F4E3-CC79A24A8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2670" y="3420693"/>
            <a:ext cx="609600" cy="1628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9C9D016-417F-7865-5AAD-4D880F2D4F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89800" y="3094617"/>
            <a:ext cx="715339" cy="35767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16CB60-5A70-D8A1-D206-20BAE023FCF3}"/>
              </a:ext>
            </a:extLst>
          </p:cNvPr>
          <p:cNvSpPr/>
          <p:nvPr/>
        </p:nvSpPr>
        <p:spPr>
          <a:xfrm>
            <a:off x="7464116" y="4679647"/>
            <a:ext cx="771471" cy="375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23">
            <a:extLst>
              <a:ext uri="{FF2B5EF4-FFF2-40B4-BE49-F238E27FC236}">
                <a16:creationId xmlns:a16="http://schemas.microsoft.com/office/drawing/2014/main" id="{DD115E29-6CF8-DD82-E4AE-14432673B3A2}"/>
              </a:ext>
            </a:extLst>
          </p:cNvPr>
          <p:cNvSpPr/>
          <p:nvPr/>
        </p:nvSpPr>
        <p:spPr>
          <a:xfrm>
            <a:off x="7255235" y="4149793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8493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6039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독서 습관 개발</a:t>
            </a:r>
            <a:endParaRPr lang="ko-KR" altLang="en-US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책과 사람이 함께 찍힌 사진을 저장하여 독서 참여를 촉진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독서 후 기록 및 정리를 도와주는 맞춤형 어플리케이션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클라우드 서버를 활용해 독서 기록을 영구적으로 보존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독서 기록을 시각적으로 분석하여 독자의 패턴에 </a:t>
            </a:r>
            <a:r>
              <a:rPr lang="ko-KR" altLang="en-US" dirty="0">
                <a:latin typeface="+mn-ea"/>
                <a:cs typeface="Gulim"/>
              </a:rPr>
              <a:t>조언</a:t>
            </a:r>
            <a:r>
              <a:rPr lang="ko-KR" altLang="en-US" sz="1800" dirty="0">
                <a:latin typeface="+mn-ea"/>
                <a:cs typeface="Gulim"/>
              </a:rPr>
              <a:t> 제공</a:t>
            </a:r>
            <a:r>
              <a:rPr lang="en-US" altLang="ko-KR" sz="1800" dirty="0">
                <a:latin typeface="+mn-ea"/>
                <a:cs typeface="Gulim"/>
              </a:rPr>
              <a:t>.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18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1473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유사 어플리케이션 분석</a:t>
            </a: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 dirty="0">
                <a:latin typeface="+mn-ea"/>
                <a:cs typeface="Gulim"/>
              </a:rPr>
              <a:t>Google Keep </a:t>
            </a:r>
            <a:r>
              <a:rPr lang="ko-KR" altLang="en-US" sz="1800" dirty="0">
                <a:latin typeface="+mn-ea"/>
                <a:cs typeface="Gulim"/>
              </a:rPr>
              <a:t>및 기타 독서 관련 앱과의 </a:t>
            </a:r>
            <a:r>
              <a:rPr lang="ko-KR" altLang="en-US" sz="1800" dirty="0" err="1">
                <a:latin typeface="+mn-ea"/>
                <a:cs typeface="Gulim"/>
              </a:rPr>
              <a:t>차별점</a:t>
            </a:r>
            <a:r>
              <a:rPr lang="en-US" altLang="ko-KR" sz="1800" dirty="0">
                <a:latin typeface="+mn-ea"/>
                <a:cs typeface="Gulim"/>
              </a:rPr>
              <a:t>:</a:t>
            </a: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단순 메모형태의 저장이 아닌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독서를 유도하는 시스템 설계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독서 기록에 시각적 분석과 통계 기능 추가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148080" lvl="2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사용자 참여를 유도하는 실시간 검출 및 기록 기능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474B119-C465-FF7A-338A-14278C255ACC}"/>
              </a:ext>
            </a:extLst>
          </p:cNvPr>
          <p:cNvSpPr txBox="1"/>
          <p:nvPr/>
        </p:nvSpPr>
        <p:spPr>
          <a:xfrm>
            <a:off x="574040" y="3741140"/>
            <a:ext cx="8080375" cy="26039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실질적인 필요성</a:t>
            </a:r>
            <a:endParaRPr lang="ko-KR" altLang="en-US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웹과 앱 모두에서 독서 기록에 손쉽게 접근 가능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서버가 유지되는 한 기록 데이터는 안전하게 보존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클라우드 기반 기록으로 기기 간 연동 및 데이터 복구 지원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개인화된 통계</a:t>
            </a:r>
            <a:r>
              <a:rPr lang="en-US" altLang="ko-KR" dirty="0">
                <a:latin typeface="+mn-ea"/>
                <a:cs typeface="Gulim"/>
              </a:rPr>
              <a:t>: </a:t>
            </a:r>
            <a:r>
              <a:rPr lang="ko-KR" altLang="en-US" dirty="0">
                <a:latin typeface="+mn-ea"/>
                <a:cs typeface="Gulim"/>
              </a:rPr>
              <a:t>사용자의 독서 빈도와 장르 분석 제공</a:t>
            </a:r>
            <a:r>
              <a:rPr lang="en-US" altLang="ko-KR" dirty="0">
                <a:latin typeface="+mn-ea"/>
                <a:cs typeface="Gulim"/>
              </a:rPr>
              <a:t>.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32762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18151"/>
              </p:ext>
            </p:extLst>
          </p:nvPr>
        </p:nvGraphicFramePr>
        <p:xfrm>
          <a:off x="457200" y="1045035"/>
          <a:ext cx="899160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detect.py, 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changedetection.py 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 err="1"/>
                        <a:t>ChangeDetection</a:t>
                      </a:r>
                      <a:r>
                        <a:rPr lang="en-US" altLang="ko-KR" sz="1000" dirty="0"/>
                        <a:t> class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changedetection.py 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 err="1"/>
                        <a:t>ChangeDetection</a:t>
                      </a:r>
                      <a:r>
                        <a:rPr lang="en-US" altLang="ko-KR" sz="1000" dirty="0"/>
                        <a:t> class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changedetection.py 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b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refresh_token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n-US" altLang="ko-KR" sz="1000" b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send_with_user_input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en-US" altLang="ko-KR" sz="10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사용자로부터 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ko-KR" altLang="en-US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r>
                        <a:rPr lang="ko-KR" altLang="en-US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입력받는</a:t>
                      </a:r>
                      <a:r>
                        <a:rPr lang="ko-KR" altLang="en-US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다이얼로그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detect.py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 err="1"/>
                        <a:t>show_input_dialog</a:t>
                      </a:r>
                      <a:r>
                        <a:rPr lang="en-US" altLang="ko-KR" sz="1000" dirty="0"/>
                        <a:t>() </a:t>
                      </a:r>
                      <a:r>
                        <a:rPr lang="ko-KR" altLang="en-US" sz="1000" dirty="0"/>
                        <a:t>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1-6. </a:t>
                      </a:r>
                      <a:r>
                        <a:rPr lang="ko-KR" altLang="en-US" sz="1000" dirty="0"/>
                        <a:t>책과 사람 탐지 시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탐지된 이미지 지정된 디렉토리에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detect.py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 err="1"/>
                        <a:t>save_image</a:t>
                      </a:r>
                      <a:r>
                        <a:rPr lang="en-US" altLang="ko-KR" sz="1000" dirty="0"/>
                        <a:t>() </a:t>
                      </a:r>
                      <a:r>
                        <a:rPr lang="ko-KR" altLang="en-US" sz="1000" dirty="0"/>
                        <a:t>함수</a:t>
                      </a:r>
                      <a:r>
                        <a:rPr lang="en-US" altLang="ko-KR" sz="1000" dirty="0"/>
                        <a:t>, def run()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597824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mysite/settings.py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기존 기능에서 약간 변경</a:t>
                      </a:r>
                      <a:r>
                        <a:rPr lang="en-US" altLang="ko-KR" sz="1000" dirty="0"/>
                        <a:t>, mysite/setting.py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serailizers.py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blog/views.py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en-US" altLang="ko-KR" sz="1000" dirty="0" err="1"/>
                        <a:t>json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구조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serailizers.py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activity_xml</a:t>
                      </a:r>
                      <a:r>
                        <a:rPr lang="en-US" altLang="ko-KR" sz="1000" dirty="0"/>
                        <a:t>, MainActivity.java, ImageAdapter.java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MainActivity.java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코드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글쓰기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 탭</a:t>
                      </a:r>
                      <a:r>
                        <a:rPr lang="en-US" altLang="ko-KR" sz="1000" dirty="0"/>
                        <a:t>, yolov5</a:t>
                      </a:r>
                      <a:r>
                        <a:rPr lang="ko-KR" altLang="en-US" sz="1000" dirty="0"/>
                        <a:t>의 모델을 통한 사진에서의 정보를 가지고 객체 탐색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WriteActivity1.java, activity_write1.xml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3-5.</a:t>
                      </a:r>
                      <a:r>
                        <a:rPr lang="ko-KR" altLang="en-US" sz="1000" dirty="0"/>
                        <a:t>글쓰기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탭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글쓰기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에서 성공하면 화면전환후 </a:t>
                      </a:r>
                      <a:r>
                        <a:rPr lang="en-US" altLang="ko-KR" sz="1000" dirty="0"/>
                        <a:t>title, text </a:t>
                      </a:r>
                      <a:r>
                        <a:rPr lang="ko-KR" altLang="en-US" sz="1000" dirty="0"/>
                        <a:t>입력 화면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WriteActivity2.java, activity_write2.xml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0799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3-6. </a:t>
                      </a:r>
                      <a:r>
                        <a:rPr lang="ko-KR" altLang="en-US" sz="1000" dirty="0"/>
                        <a:t>글 수정 탭</a:t>
                      </a:r>
                      <a:r>
                        <a:rPr lang="en-US" altLang="ko-KR" sz="1000" dirty="0"/>
                        <a:t>, MainActivity.java</a:t>
                      </a:r>
                      <a:r>
                        <a:rPr lang="ko-KR" altLang="en-US" sz="1000" dirty="0"/>
                        <a:t>에서 나온 </a:t>
                      </a:r>
                      <a:r>
                        <a:rPr lang="en-US" altLang="ko-KR" sz="1000" dirty="0"/>
                        <a:t>item</a:t>
                      </a:r>
                      <a:r>
                        <a:rPr lang="ko-KR" altLang="en-US" sz="1000" dirty="0"/>
                        <a:t>의 해당 내용을 수정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EditActivity.java, activity_edit.xml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827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46734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Windows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기준으로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cmd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명령 프롬프트 관리자 권한 실행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를 이용하여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venv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실행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실행 방법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(Windows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기준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): yolov5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폴더로 이동 후</a:t>
            </a:r>
            <a:b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</a:b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venv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\Scripts\activate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입력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Python detect.py –source 0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으로 실행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기능 사진은 뒤에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1-1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 참고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273151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detect.py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에서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changedetection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으로 넘어갈 때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리스트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정수값으로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넘어가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[1,0, 0, 0 … 0] (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탐지된 것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1,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안된 것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0)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따로 정리를 위한 함수 필요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첫번째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1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은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person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을 탐지했다고 의미함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changedetection.py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의 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ChangeDetection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class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참고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Malgun Gothic"/>
              </a:rPr>
              <a:t>프레임별로 분석하면서</a:t>
            </a:r>
            <a:r>
              <a:rPr lang="en-US" altLang="ko-KR" sz="1200" kern="0" spc="-5" dirty="0">
                <a:latin typeface="+mn-ea"/>
                <a:cs typeface="Malgun Gothic"/>
              </a:rPr>
              <a:t>, detected Class</a:t>
            </a:r>
            <a:r>
              <a:rPr lang="ko-KR" altLang="en-US" sz="1200" kern="0" spc="-5" dirty="0">
                <a:latin typeface="+mn-ea"/>
                <a:cs typeface="Malgun Gothic"/>
              </a:rPr>
              <a:t> 이름들과</a:t>
            </a:r>
            <a:r>
              <a:rPr lang="en-US" altLang="ko-KR" sz="1200" kern="0" spc="-5" dirty="0">
                <a:latin typeface="+mn-ea"/>
                <a:cs typeface="Malgun Gothic"/>
              </a:rPr>
              <a:t>, detected Count</a:t>
            </a:r>
            <a:r>
              <a:rPr lang="ko-KR" altLang="en-US" sz="1200" kern="0" spc="-5" dirty="0">
                <a:latin typeface="+mn-ea"/>
                <a:cs typeface="Malgun Gothic"/>
              </a:rPr>
              <a:t>를 따로 관리하였음</a:t>
            </a:r>
            <a:endParaRPr lang="en-US" altLang="ko-KR" sz="1200" kern="0" spc="-5" dirty="0"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2375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1400" i="1" kern="0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changedetection.py</a:t>
            </a:r>
            <a:endParaRPr lang="ko-KR" altLang="en-US" sz="1400" kern="0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 err="1">
                <a:latin typeface="+mn-ea"/>
                <a:cs typeface="Malgun Gothic"/>
              </a:rPr>
              <a:t>refresh_token</a:t>
            </a:r>
            <a:r>
              <a:rPr lang="en-US" altLang="ko-KR" sz="1200" kern="0" spc="-5" dirty="0">
                <a:latin typeface="+mn-ea"/>
                <a:cs typeface="Malgun Gothic"/>
              </a:rPr>
              <a:t> </a:t>
            </a:r>
            <a:r>
              <a:rPr lang="ko-KR" altLang="en-US" sz="1200" kern="0" spc="-5" dirty="0">
                <a:latin typeface="+mn-ea"/>
                <a:cs typeface="Malgun Gothic"/>
              </a:rPr>
              <a:t>함수로 토큰을 갱신하고 </a:t>
            </a:r>
            <a:endParaRPr lang="en-US" altLang="ko-KR" sz="1200" kern="0" spc="-5" dirty="0"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 err="1">
                <a:latin typeface="+mn-ea"/>
                <a:cs typeface="Malgun Gothic"/>
              </a:rPr>
              <a:t>send_with_user_input</a:t>
            </a:r>
            <a:r>
              <a:rPr lang="en-US" altLang="ko-KR" sz="1200" kern="0" spc="-5" dirty="0">
                <a:latin typeface="+mn-ea"/>
                <a:cs typeface="Malgun Gothic"/>
              </a:rPr>
              <a:t> </a:t>
            </a:r>
            <a:r>
              <a:rPr lang="ko-KR" altLang="en-US" sz="1200" kern="0" spc="-5" dirty="0">
                <a:latin typeface="+mn-ea"/>
                <a:cs typeface="Malgun Gothic"/>
              </a:rPr>
              <a:t>함수를 통해 서버에 데이터 전달</a:t>
            </a:r>
            <a:endParaRPr lang="en-US" altLang="ko-KR" sz="1200" kern="0" spc="-5" dirty="0"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기능 사진은 뒤에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1-3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 참고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58504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사용자로부터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Title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과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Text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를 </a:t>
            </a:r>
            <a:b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</a:br>
            <a:r>
              <a:rPr lang="ko-KR" altLang="en-US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입력받는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다이얼로그 표시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Tkinter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라는 라이브러리 추가 설치하여 사용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뒤에 사진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1-2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참고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254685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책과 사람 탐지 시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탐지된 이미지 지정된 디렉토리에 저장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책과 사람 탐지 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탐지된 이미지 지정된 디렉토리에 저장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책과 사람 탐지 로직은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detect.py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의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185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줄 참고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탐지된 이미지 지정된 디렉토리에 저장은 서버의 전송시간을 참고하여 서버 자체로 자동할당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4817</TotalTime>
  <Words>2576</Words>
  <Application>Microsoft Office PowerPoint</Application>
  <PresentationFormat>A4 용지(210x297mm)</PresentationFormat>
  <Paragraphs>324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Arial Unicode MS</vt:lpstr>
      <vt:lpstr>맑은 고딕</vt:lpstr>
      <vt:lpstr>맑은 고딕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  된 사항 적용 필요)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- 1. Edge System(Python 기반, 공통)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- 2. Service System(Python, Django 기반)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</vt:lpstr>
      <vt:lpstr>기능</vt:lpstr>
      <vt:lpstr>사용자 시나리오(Ui 구성)</vt:lpstr>
      <vt:lpstr>사용자 시나리오(Ui 구성)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HOME WOO</cp:lastModifiedBy>
  <cp:revision>57</cp:revision>
  <dcterms:created xsi:type="dcterms:W3CDTF">2020-06-08T19:34:44Z</dcterms:created>
  <dcterms:modified xsi:type="dcterms:W3CDTF">2024-12-17T09:04:09Z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